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497" r:id="rId5"/>
    <p:sldId id="500" r:id="rId6"/>
    <p:sldId id="501" r:id="rId7"/>
    <p:sldId id="498" r:id="rId8"/>
    <p:sldId id="502" r:id="rId9"/>
    <p:sldId id="503" r:id="rId10"/>
    <p:sldId id="512" r:id="rId11"/>
    <p:sldId id="513" r:id="rId12"/>
    <p:sldId id="515" r:id="rId13"/>
    <p:sldId id="514" r:id="rId14"/>
    <p:sldId id="509" r:id="rId15"/>
    <p:sldId id="510" r:id="rId16"/>
    <p:sldId id="511" r:id="rId17"/>
    <p:sldId id="507" r:id="rId18"/>
    <p:sldId id="506" r:id="rId19"/>
    <p:sldId id="505" r:id="rId20"/>
    <p:sldId id="516" r:id="rId21"/>
    <p:sldId id="504" r:id="rId22"/>
    <p:sldId id="495" r:id="rId23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D8D8"/>
    <a:srgbClr val="004F96"/>
    <a:srgbClr val="9EACAB"/>
    <a:srgbClr val="00516F"/>
    <a:srgbClr val="005878"/>
    <a:srgbClr val="003260"/>
    <a:srgbClr val="75BDFF"/>
    <a:srgbClr val="3BA2FF"/>
    <a:srgbClr val="6E807F"/>
    <a:srgbClr val="D8DE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21" autoAdjust="0"/>
    <p:restoredTop sz="97440" autoAdjust="0"/>
  </p:normalViewPr>
  <p:slideViewPr>
    <p:cSldViewPr snapToGrid="0">
      <p:cViewPr varScale="1">
        <p:scale>
          <a:sx n="155" d="100"/>
          <a:sy n="155" d="100"/>
        </p:scale>
        <p:origin x="162" y="21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1727"/>
          </a:xfrm>
          <a:prstGeom prst="rect">
            <a:avLst/>
          </a:prstGeom>
        </p:spPr>
        <p:txBody>
          <a:bodyPr vert="horz" lIns="96638" tIns="48319" rIns="96638" bIns="48319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8" y="1"/>
            <a:ext cx="3169920" cy="481727"/>
          </a:xfrm>
          <a:prstGeom prst="rect">
            <a:avLst/>
          </a:prstGeom>
        </p:spPr>
        <p:txBody>
          <a:bodyPr vert="horz" lIns="96638" tIns="48319" rIns="96638" bIns="48319" rtlCol="0"/>
          <a:lstStyle>
            <a:lvl1pPr algn="r">
              <a:defRPr sz="1300"/>
            </a:lvl1pPr>
          </a:lstStyle>
          <a:p>
            <a:fld id="{99CE9582-E5EE-4F26-843B-11051E3FDAC1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5"/>
            <a:ext cx="3169920" cy="481726"/>
          </a:xfrm>
          <a:prstGeom prst="rect">
            <a:avLst/>
          </a:prstGeom>
        </p:spPr>
        <p:txBody>
          <a:bodyPr vert="horz" lIns="96638" tIns="48319" rIns="96638" bIns="48319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8" y="9119475"/>
            <a:ext cx="3169920" cy="481726"/>
          </a:xfrm>
          <a:prstGeom prst="rect">
            <a:avLst/>
          </a:prstGeom>
        </p:spPr>
        <p:txBody>
          <a:bodyPr vert="horz" lIns="96638" tIns="48319" rIns="96638" bIns="48319" rtlCol="0" anchor="b"/>
          <a:lstStyle>
            <a:lvl1pPr algn="r">
              <a:defRPr sz="1300"/>
            </a:lvl1pPr>
          </a:lstStyle>
          <a:p>
            <a:fld id="{03DFC246-FA67-4054-9EB4-C8B9E004A6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2694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1727"/>
          </a:xfrm>
          <a:prstGeom prst="rect">
            <a:avLst/>
          </a:prstGeom>
        </p:spPr>
        <p:txBody>
          <a:bodyPr vert="horz" lIns="96638" tIns="48319" rIns="96638" bIns="48319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1"/>
            <a:ext cx="3169920" cy="481727"/>
          </a:xfrm>
          <a:prstGeom prst="rect">
            <a:avLst/>
          </a:prstGeom>
        </p:spPr>
        <p:txBody>
          <a:bodyPr vert="horz" lIns="96638" tIns="48319" rIns="96638" bIns="48319" rtlCol="0"/>
          <a:lstStyle>
            <a:lvl1pPr algn="r">
              <a:defRPr sz="1300"/>
            </a:lvl1pPr>
          </a:lstStyle>
          <a:p>
            <a:fld id="{96910F91-5DF3-47D6-B0AD-933878E47F47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8" tIns="48319" rIns="96638" bIns="4831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8"/>
            <a:ext cx="5852160" cy="3780473"/>
          </a:xfrm>
          <a:prstGeom prst="rect">
            <a:avLst/>
          </a:prstGeom>
        </p:spPr>
        <p:txBody>
          <a:bodyPr vert="horz" lIns="96638" tIns="48319" rIns="96638" bIns="4831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1726"/>
          </a:xfrm>
          <a:prstGeom prst="rect">
            <a:avLst/>
          </a:prstGeom>
        </p:spPr>
        <p:txBody>
          <a:bodyPr vert="horz" lIns="96638" tIns="48319" rIns="96638" bIns="48319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5"/>
            <a:ext cx="3169920" cy="481726"/>
          </a:xfrm>
          <a:prstGeom prst="rect">
            <a:avLst/>
          </a:prstGeom>
        </p:spPr>
        <p:txBody>
          <a:bodyPr vert="horz" lIns="96638" tIns="48319" rIns="96638" bIns="48319" rtlCol="0" anchor="b"/>
          <a:lstStyle>
            <a:lvl1pPr algn="r">
              <a:defRPr sz="1300"/>
            </a:lvl1pPr>
          </a:lstStyle>
          <a:p>
            <a:fld id="{751F3676-7567-49B5-A02A-77AA8250E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164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what’s not included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1F3676-7567-49B5-A02A-77AA8250E50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945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jpe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jpe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4FAA219-1CD1-4A0A-A56B-E9B2EC2CF8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33593"/>
            <a:ext cx="12192000" cy="5131231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 rot="5400000">
            <a:off x="6649327" y="2674498"/>
            <a:ext cx="5124415" cy="3242605"/>
          </a:xfrm>
          <a:prstGeom prst="rect">
            <a:avLst/>
          </a:prstGeom>
          <a:gradFill>
            <a:gsLst>
              <a:gs pos="0">
                <a:schemeClr val="bg1"/>
              </a:gs>
              <a:gs pos="38000">
                <a:schemeClr val="bg1"/>
              </a:gs>
              <a:gs pos="79000">
                <a:schemeClr val="bg1"/>
              </a:gs>
              <a:gs pos="100000">
                <a:schemeClr val="bg1">
                  <a:alpha val="60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3" name="Rectangle 12"/>
          <p:cNvSpPr/>
          <p:nvPr userDrawn="1"/>
        </p:nvSpPr>
        <p:spPr>
          <a:xfrm>
            <a:off x="7587914" y="1734747"/>
            <a:ext cx="3247241" cy="3244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7590855" y="6732097"/>
            <a:ext cx="3242605" cy="1259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872912" y="2728148"/>
            <a:ext cx="2700929" cy="707732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buFontTx/>
              <a:buNone/>
              <a:defRPr sz="200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PROJECT TITLE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7872912" y="3724690"/>
            <a:ext cx="2700929" cy="1227320"/>
          </a:xfrm>
        </p:spPr>
        <p:txBody>
          <a:bodyPr>
            <a:noAutofit/>
          </a:bodyPr>
          <a:lstStyle>
            <a:lvl1pPr marL="0" indent="0">
              <a:lnSpc>
                <a:spcPts val="3400"/>
              </a:lnSpc>
              <a:buFontTx/>
              <a:buNone/>
              <a:defRPr sz="4000">
                <a:latin typeface="Calibri Light" panose="020F030202020403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Client Name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872912" y="5656263"/>
            <a:ext cx="2700929" cy="733904"/>
          </a:xfrm>
        </p:spPr>
        <p:txBody>
          <a:bodyPr>
            <a:normAutofit/>
          </a:bodyPr>
          <a:lstStyle>
            <a:lvl1pPr marL="0" indent="0">
              <a:lnSpc>
                <a:spcPts val="1000"/>
              </a:lnSpc>
              <a:buFontTx/>
              <a:buNone/>
              <a:defRPr sz="2000" b="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B70BE61A-EC76-4596-96D1-E7FEAB8CF2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248" y="389598"/>
            <a:ext cx="3431489" cy="10195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0DCBCB3-CC4A-44BC-B8AD-A620BB628F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534" r="39276" b="18344"/>
          <a:stretch/>
        </p:blipFill>
        <p:spPr>
          <a:xfrm>
            <a:off x="-13787" y="1711627"/>
            <a:ext cx="7599383" cy="514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92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F3C5CDF-2F56-4DE6-9DC9-A46DC34E0269}"/>
              </a:ext>
            </a:extLst>
          </p:cNvPr>
          <p:cNvSpPr/>
          <p:nvPr userDrawn="1"/>
        </p:nvSpPr>
        <p:spPr>
          <a:xfrm>
            <a:off x="0" y="6489700"/>
            <a:ext cx="12192000" cy="368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7279" y="148326"/>
            <a:ext cx="10224421" cy="766074"/>
          </a:xfrm>
        </p:spPr>
        <p:txBody>
          <a:bodyPr anchor="b"/>
          <a:lstStyle>
            <a:lvl1pPr>
              <a:defRPr sz="3200" b="1">
                <a:solidFill>
                  <a:srgbClr val="00516F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4580E9D-0B9F-460C-A9E1-F7735C876AD2}"/>
              </a:ext>
            </a:extLst>
          </p:cNvPr>
          <p:cNvCxnSpPr/>
          <p:nvPr userDrawn="1"/>
        </p:nvCxnSpPr>
        <p:spPr>
          <a:xfrm>
            <a:off x="0" y="914400"/>
            <a:ext cx="12192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0FA0BEB8-13D4-4623-981C-C3C8F19AD3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554787"/>
            <a:ext cx="1191769" cy="21285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61125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645862-1602-48A7-9C42-7BB0C2FEEAB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2C1290-4D77-487D-93C4-02523A6AF33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435100"/>
            <a:ext cx="3803650" cy="26241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0C1B8D9-A5E8-4357-8255-4C0790B080A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03650" y="4075113"/>
            <a:ext cx="6135688" cy="24177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6290A8C-F344-4879-9409-9F90D909A91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03650" y="914398"/>
            <a:ext cx="8388350" cy="314166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73660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 userDrawn="1">
          <p15:clr>
            <a:srgbClr val="FBAE40"/>
          </p15:clr>
        </p15:guide>
        <p15:guide id="4" orient="horz" pos="4090" userDrawn="1">
          <p15:clr>
            <a:srgbClr val="FBAE40"/>
          </p15:clr>
        </p15:guide>
        <p15:guide id="6" pos="7392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 slide alternat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ird&#10;&#10;Description automatically generated">
            <a:extLst>
              <a:ext uri="{FF2B5EF4-FFF2-40B4-BE49-F238E27FC236}">
                <a16:creationId xmlns:a16="http://schemas.microsoft.com/office/drawing/2014/main" id="{229F518E-D8A0-4AA0-B651-0DFABEA416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9143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23A3896-0999-4495-8B0F-5843FABA1BFD}"/>
              </a:ext>
            </a:extLst>
          </p:cNvPr>
          <p:cNvSpPr/>
          <p:nvPr userDrawn="1"/>
        </p:nvSpPr>
        <p:spPr>
          <a:xfrm>
            <a:off x="0" y="6489700"/>
            <a:ext cx="12192000" cy="368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7279" y="148326"/>
            <a:ext cx="10224421" cy="766074"/>
          </a:xfrm>
        </p:spPr>
        <p:txBody>
          <a:bodyPr anchor="b"/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31BC8A1-6376-420D-9D4E-8D06FDAE797A}"/>
              </a:ext>
            </a:extLst>
          </p:cNvPr>
          <p:cNvCxnSpPr/>
          <p:nvPr userDrawn="1"/>
        </p:nvCxnSpPr>
        <p:spPr>
          <a:xfrm>
            <a:off x="0" y="914400"/>
            <a:ext cx="12192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2022C1C-1823-4BA8-A0D6-9E96D0872A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 numCol="1"/>
          <a:lstStyle>
            <a:lvl1pPr>
              <a:buClr>
                <a:schemeClr val="accent1"/>
              </a:buClr>
              <a:defRPr/>
            </a:lvl1pPr>
            <a:lvl2pPr marL="685800" indent="-228600">
              <a:buFont typeface="Calibri" panose="020F0502020204030204" pitchFamily="34" charset="0"/>
              <a:buChar char="−"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B02925B-C5DE-485B-A630-E4C1DF0570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554787"/>
            <a:ext cx="1191769" cy="21285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61125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645862-1602-48A7-9C42-7BB0C2FEEAB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6709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>
          <p15:clr>
            <a:srgbClr val="FBAE40"/>
          </p15:clr>
        </p15:guide>
        <p15:guide id="4" orient="horz" pos="4088" userDrawn="1">
          <p15:clr>
            <a:srgbClr val="FBAE40"/>
          </p15:clr>
        </p15:guide>
        <p15:guide id="6" pos="739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1747E4A-9331-46D2-85CF-3F5CFCF792AA}"/>
              </a:ext>
            </a:extLst>
          </p:cNvPr>
          <p:cNvSpPr/>
          <p:nvPr userDrawn="1"/>
        </p:nvSpPr>
        <p:spPr>
          <a:xfrm>
            <a:off x="0" y="6489700"/>
            <a:ext cx="12192000" cy="368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3DC0CB-C624-4ED1-A460-D3E7E0E2F2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14399"/>
            <a:ext cx="12192000" cy="557529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7279" y="148326"/>
            <a:ext cx="10224421" cy="766074"/>
          </a:xfrm>
        </p:spPr>
        <p:txBody>
          <a:bodyPr anchor="b"/>
          <a:lstStyle>
            <a:lvl1pPr>
              <a:defRPr sz="3200" b="1">
                <a:solidFill>
                  <a:srgbClr val="00516F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DDD6BD5-CB56-416E-A532-854EDA428ED3}"/>
              </a:ext>
            </a:extLst>
          </p:cNvPr>
          <p:cNvCxnSpPr/>
          <p:nvPr userDrawn="1"/>
        </p:nvCxnSpPr>
        <p:spPr>
          <a:xfrm>
            <a:off x="0" y="914400"/>
            <a:ext cx="12192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96AA10FB-6FF8-4BDE-8E6A-112593E963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554787"/>
            <a:ext cx="1191769" cy="21285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61125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645862-1602-48A7-9C42-7BB0C2FEEAB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1E889780-EBE2-4E2D-A95F-1675F671EE21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116013" y="2112963"/>
            <a:ext cx="3163887" cy="1169987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12ACAE7-28C5-4B75-81E2-FA03F66FE9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92688" y="2035175"/>
            <a:ext cx="4900612" cy="2308225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68777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>
          <p15:clr>
            <a:srgbClr val="FBAE40"/>
          </p15:clr>
        </p15:guide>
        <p15:guide id="4" orient="horz" pos="4090" userDrawn="1">
          <p15:clr>
            <a:srgbClr val="FBAE40"/>
          </p15:clr>
        </p15:guide>
        <p15:guide id="6" pos="739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 slide with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6D8A276-2129-4489-94C8-CDC3EECDF5AC}"/>
              </a:ext>
            </a:extLst>
          </p:cNvPr>
          <p:cNvSpPr/>
          <p:nvPr userDrawn="1"/>
        </p:nvSpPr>
        <p:spPr>
          <a:xfrm>
            <a:off x="0" y="6489700"/>
            <a:ext cx="12192000" cy="368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7279" y="99406"/>
            <a:ext cx="10516521" cy="803194"/>
          </a:xfrm>
        </p:spPr>
        <p:txBody>
          <a:bodyPr anchor="b"/>
          <a:lstStyle>
            <a:lvl1pPr>
              <a:defRPr sz="3200" b="1">
                <a:solidFill>
                  <a:srgbClr val="00516F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6185527-D78A-451E-A8D5-83F4214614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84720" y="1825625"/>
            <a:ext cx="4069080" cy="44069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 marL="685800" indent="-228600">
              <a:buFont typeface="Calibri" panose="020F0502020204030204" pitchFamily="34" charset="0"/>
              <a:buChar char="−"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71B9404-0CDE-4CC9-B498-891C05D58BA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914399"/>
            <a:ext cx="7107238" cy="557847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2AA89DA-B71C-4D16-9030-77D4BD0B300C}"/>
              </a:ext>
            </a:extLst>
          </p:cNvPr>
          <p:cNvCxnSpPr/>
          <p:nvPr userDrawn="1"/>
        </p:nvCxnSpPr>
        <p:spPr>
          <a:xfrm>
            <a:off x="0" y="914400"/>
            <a:ext cx="12192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2E8A6FDC-5D06-4B18-942F-CA6D2CE12D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554787"/>
            <a:ext cx="1191769" cy="21285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61125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645862-1602-48A7-9C42-7BB0C2FEEAB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9474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0" userDrawn="1">
          <p15:clr>
            <a:srgbClr val="FBAE40"/>
          </p15:clr>
        </p15:guide>
        <p15:guide id="2" orient="horz" pos="57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 slide with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ECC6E88-1B22-404E-8F6A-4477487B744B}"/>
              </a:ext>
            </a:extLst>
          </p:cNvPr>
          <p:cNvSpPr/>
          <p:nvPr userDrawn="1"/>
        </p:nvSpPr>
        <p:spPr>
          <a:xfrm>
            <a:off x="0" y="6489700"/>
            <a:ext cx="12192000" cy="368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7279" y="99406"/>
            <a:ext cx="10516521" cy="803194"/>
          </a:xfrm>
        </p:spPr>
        <p:txBody>
          <a:bodyPr anchor="b"/>
          <a:lstStyle>
            <a:lvl1pPr>
              <a:defRPr sz="3200" b="1">
                <a:solidFill>
                  <a:srgbClr val="00516F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6185527-D78A-451E-A8D5-83F4214614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933" y="1825624"/>
            <a:ext cx="4069080" cy="4281977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 marL="685800" indent="-228600">
              <a:buFont typeface="Calibri" panose="020F0502020204030204" pitchFamily="34" charset="0"/>
              <a:buChar char="−"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71B9404-0CDE-4CC9-B498-891C05D58BA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90614" y="926245"/>
            <a:ext cx="7101385" cy="556663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9F0EA60-9BE6-4AB2-98C1-2B2DDFC22469}"/>
              </a:ext>
            </a:extLst>
          </p:cNvPr>
          <p:cNvCxnSpPr/>
          <p:nvPr userDrawn="1"/>
        </p:nvCxnSpPr>
        <p:spPr>
          <a:xfrm>
            <a:off x="0" y="914400"/>
            <a:ext cx="12192000" cy="0"/>
          </a:xfrm>
          <a:prstGeom prst="line">
            <a:avLst/>
          </a:prstGeom>
          <a:ln>
            <a:solidFill>
              <a:srgbClr val="9EACAB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4892344E-6404-4416-929E-11D37C8FD9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554787"/>
            <a:ext cx="1191769" cy="21285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61125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645862-1602-48A7-9C42-7BB0C2FEEAB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2563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0" userDrawn="1">
          <p15:clr>
            <a:srgbClr val="FBAE40"/>
          </p15:clr>
        </p15:guide>
        <p15:guide id="2" orient="horz" pos="57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 slide 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7B7702-7A96-41E2-BDE6-ED6CB6D40105}"/>
              </a:ext>
            </a:extLst>
          </p:cNvPr>
          <p:cNvSpPr/>
          <p:nvPr userDrawn="1"/>
        </p:nvSpPr>
        <p:spPr>
          <a:xfrm>
            <a:off x="0" y="6489700"/>
            <a:ext cx="12192000" cy="368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32B0E658-ECE6-4717-A0C6-D88DDBBF44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49287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5A17D3-F1C6-4BC6-A509-295434382F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554787"/>
            <a:ext cx="1191769" cy="21285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61125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645862-1602-48A7-9C42-7BB0C2FEEAB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774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0" userDrawn="1">
          <p15:clr>
            <a:srgbClr val="FBAE40"/>
          </p15:clr>
        </p15:guide>
        <p15:guide id="2" orient="horz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Highlight slid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C9FCB3B-E7A3-4CAF-A5C3-3ECFB2966B3A}"/>
              </a:ext>
            </a:extLst>
          </p:cNvPr>
          <p:cNvSpPr/>
          <p:nvPr userDrawn="1"/>
        </p:nvSpPr>
        <p:spPr>
          <a:xfrm>
            <a:off x="0" y="6489700"/>
            <a:ext cx="12192000" cy="368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7F86820C-12D7-4DE7-9328-4CE3B57F814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85964" cy="64897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F57D7AB7-74E0-4044-8188-8C98B01FCC8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0" y="2307745"/>
            <a:ext cx="12185964" cy="661140"/>
          </a:xfrm>
          <a:gradFill>
            <a:gsLst>
              <a:gs pos="0">
                <a:schemeClr val="bg1"/>
              </a:gs>
              <a:gs pos="100000">
                <a:schemeClr val="bg1">
                  <a:alpha val="46000"/>
                </a:schemeClr>
              </a:gs>
            </a:gsLst>
            <a:lin ang="0" scaled="0"/>
          </a:gradFill>
        </p:spPr>
        <p:txBody>
          <a:bodyPr>
            <a:noAutofit/>
          </a:bodyPr>
          <a:lstStyle>
            <a:lvl1pPr marL="0" indent="0" algn="l">
              <a:buNone/>
              <a:defRPr sz="800">
                <a:solidFill>
                  <a:schemeClr val="bg1"/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D36EC5D9-CF4F-4264-B87F-A41F3EB8AF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0100" y="2402418"/>
            <a:ext cx="10866159" cy="558497"/>
          </a:xfrm>
        </p:spPr>
        <p:txBody>
          <a:bodyPr>
            <a:normAutofit/>
          </a:bodyPr>
          <a:lstStyle>
            <a:lvl1pPr marL="0" indent="0" algn="l">
              <a:buNone/>
              <a:defRPr sz="2200" b="1"/>
            </a:lvl1pPr>
          </a:lstStyle>
          <a:p>
            <a:pPr lvl="0"/>
            <a:r>
              <a:rPr lang="en-US" dirty="0"/>
              <a:t>Project Name</a:t>
            </a:r>
          </a:p>
        </p:txBody>
      </p:sp>
      <p:sp>
        <p:nvSpPr>
          <p:cNvPr id="38" name="Text Placeholder 36">
            <a:extLst>
              <a:ext uri="{FF2B5EF4-FFF2-40B4-BE49-F238E27FC236}">
                <a16:creationId xmlns:a16="http://schemas.microsoft.com/office/drawing/2014/main" id="{924C15C8-F307-4DEF-A454-29CDDE937E8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 rot="16200000">
            <a:off x="9284442" y="3588178"/>
            <a:ext cx="3528784" cy="2274260"/>
          </a:xfrm>
          <a:gradFill>
            <a:gsLst>
              <a:gs pos="0">
                <a:schemeClr val="bg1">
                  <a:alpha val="46000"/>
                </a:schemeClr>
              </a:gs>
              <a:gs pos="100000">
                <a:schemeClr val="bg1"/>
              </a:gs>
            </a:gsLst>
            <a:lin ang="0" scaled="0"/>
          </a:gradFill>
        </p:spPr>
        <p:txBody>
          <a:bodyPr>
            <a:noAutofit/>
          </a:bodyPr>
          <a:lstStyle>
            <a:lvl1pPr marL="0" indent="0" algn="r">
              <a:buNone/>
              <a:defRPr sz="800">
                <a:solidFill>
                  <a:schemeClr val="bg1"/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32">
            <a:extLst>
              <a:ext uri="{FF2B5EF4-FFF2-40B4-BE49-F238E27FC236}">
                <a16:creationId xmlns:a16="http://schemas.microsoft.com/office/drawing/2014/main" id="{89634BF2-7C85-4E7C-A645-BE7EC8AB8D2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014853" y="3194747"/>
            <a:ext cx="2171111" cy="2013458"/>
          </a:xfrm>
        </p:spPr>
        <p:txBody>
          <a:bodyPr>
            <a:normAutofit/>
          </a:bodyPr>
          <a:lstStyle>
            <a:lvl1pPr marL="0" indent="0" algn="l">
              <a:buNone/>
              <a:defRPr sz="1800" b="1"/>
            </a:lvl1pPr>
          </a:lstStyle>
          <a:p>
            <a:pPr lvl="0"/>
            <a:r>
              <a:rPr lang="en-US" dirty="0"/>
              <a:t>STATS:</a:t>
            </a:r>
            <a:br>
              <a:rPr lang="en-US" dirty="0"/>
            </a:br>
            <a:r>
              <a:rPr lang="en-US" dirty="0"/>
              <a:t>Any additional information here, if needed. If not needed, delete white box.</a:t>
            </a:r>
          </a:p>
        </p:txBody>
      </p:sp>
      <p:sp>
        <p:nvSpPr>
          <p:cNvPr id="40" name="Text Placeholder 21">
            <a:extLst>
              <a:ext uri="{FF2B5EF4-FFF2-40B4-BE49-F238E27FC236}">
                <a16:creationId xmlns:a16="http://schemas.microsoft.com/office/drawing/2014/main" id="{631F8027-064D-4719-B269-7D6E195E911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2307742"/>
            <a:ext cx="351935" cy="668214"/>
          </a:xfrm>
          <a:solidFill>
            <a:srgbClr val="00B0F0"/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800">
                <a:solidFill>
                  <a:srgbClr val="00B0F0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C1E0820-96FC-4A65-9FC7-CF5861B29E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554787"/>
            <a:ext cx="1191769" cy="21285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61125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645862-1602-48A7-9C42-7BB0C2FEEAB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EE20F6A6-84F5-4511-8633-63E6794FC3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53894" y="1874067"/>
            <a:ext cx="5441133" cy="420557"/>
          </a:xfrm>
          <a:solidFill>
            <a:srgbClr val="C00000"/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800">
                <a:solidFill>
                  <a:srgbClr val="C00000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6009F8B2-EB68-4032-8743-5FDEF935D2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8330" y="1921341"/>
            <a:ext cx="5060896" cy="330518"/>
          </a:xfrm>
          <a:noFill/>
          <a:ln>
            <a:noFill/>
          </a:ln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HIGHLIGHT OR AWARD</a:t>
            </a:r>
          </a:p>
        </p:txBody>
      </p:sp>
    </p:spTree>
    <p:extLst>
      <p:ext uri="{BB962C8B-B14F-4D97-AF65-F5344CB8AC3E}">
        <p14:creationId xmlns:p14="http://schemas.microsoft.com/office/powerpoint/2010/main" val="31834724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8" userDrawn="1">
          <p15:clr>
            <a:srgbClr val="FBAE40"/>
          </p15:clr>
        </p15:guide>
        <p15:guide id="2" orient="horz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Highlight sl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A374C11-A488-4C92-B335-8F0A33976234}"/>
              </a:ext>
            </a:extLst>
          </p:cNvPr>
          <p:cNvSpPr/>
          <p:nvPr userDrawn="1"/>
        </p:nvSpPr>
        <p:spPr>
          <a:xfrm>
            <a:off x="0" y="6489700"/>
            <a:ext cx="12192000" cy="368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8779657E-3F78-4444-B818-2FBB61F5AB4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1999" cy="64897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F57D7AB7-74E0-4044-8188-8C98B01FCC8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0" y="2307745"/>
            <a:ext cx="11840066" cy="661140"/>
          </a:xfrm>
          <a:gradFill>
            <a:gsLst>
              <a:gs pos="0">
                <a:schemeClr val="bg1">
                  <a:alpha val="46000"/>
                </a:schemeClr>
              </a:gs>
              <a:gs pos="100000">
                <a:schemeClr val="bg1"/>
              </a:gs>
            </a:gsLst>
            <a:lin ang="0" scaled="0"/>
          </a:gradFill>
        </p:spPr>
        <p:txBody>
          <a:bodyPr>
            <a:noAutofit/>
          </a:bodyPr>
          <a:lstStyle>
            <a:lvl1pPr marL="0" indent="0" algn="r">
              <a:buNone/>
              <a:defRPr sz="800">
                <a:solidFill>
                  <a:schemeClr val="bg1"/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42F666C7-419A-4410-928D-1B0C3C60AE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1882379"/>
            <a:ext cx="5441133" cy="420557"/>
          </a:xfrm>
          <a:solidFill>
            <a:srgbClr val="C00000"/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800">
                <a:solidFill>
                  <a:srgbClr val="C00000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7B55F456-6048-48EC-92BF-073148F4F1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2330" y="1921341"/>
            <a:ext cx="4553001" cy="330518"/>
          </a:xfrm>
          <a:noFill/>
          <a:ln>
            <a:noFill/>
          </a:ln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HIGHLIGHT OR AWARD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D36EC5D9-CF4F-4264-B87F-A41F3EB8AF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2402418"/>
            <a:ext cx="5570259" cy="558497"/>
          </a:xfrm>
        </p:spPr>
        <p:txBody>
          <a:bodyPr>
            <a:normAutofit/>
          </a:bodyPr>
          <a:lstStyle>
            <a:lvl1pPr marL="0" indent="0" algn="r">
              <a:buNone/>
              <a:defRPr sz="2200" b="1"/>
            </a:lvl1pPr>
          </a:lstStyle>
          <a:p>
            <a:pPr lvl="0"/>
            <a:r>
              <a:rPr lang="en-US" dirty="0"/>
              <a:t>Project Name</a:t>
            </a:r>
          </a:p>
        </p:txBody>
      </p:sp>
      <p:sp>
        <p:nvSpPr>
          <p:cNvPr id="38" name="Text Placeholder 36">
            <a:extLst>
              <a:ext uri="{FF2B5EF4-FFF2-40B4-BE49-F238E27FC236}">
                <a16:creationId xmlns:a16="http://schemas.microsoft.com/office/drawing/2014/main" id="{924C15C8-F307-4DEF-A454-29CDDE937E8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 rot="16200000">
            <a:off x="-671832" y="3640718"/>
            <a:ext cx="3520815" cy="2177147"/>
          </a:xfrm>
          <a:gradFill>
            <a:gsLst>
              <a:gs pos="0">
                <a:schemeClr val="bg1">
                  <a:alpha val="46000"/>
                </a:schemeClr>
              </a:gs>
              <a:gs pos="100000">
                <a:schemeClr val="bg1"/>
              </a:gs>
            </a:gsLst>
            <a:lin ang="0" scaled="0"/>
          </a:gradFill>
        </p:spPr>
        <p:txBody>
          <a:bodyPr>
            <a:noAutofit/>
          </a:bodyPr>
          <a:lstStyle>
            <a:lvl1pPr marL="0" indent="0" algn="r">
              <a:buNone/>
              <a:defRPr sz="800">
                <a:solidFill>
                  <a:schemeClr val="bg1"/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32">
            <a:extLst>
              <a:ext uri="{FF2B5EF4-FFF2-40B4-BE49-F238E27FC236}">
                <a16:creationId xmlns:a16="http://schemas.microsoft.com/office/drawing/2014/main" id="{89634BF2-7C85-4E7C-A645-BE7EC8AB8D2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4694" y="3220565"/>
            <a:ext cx="2015604" cy="2013458"/>
          </a:xfrm>
        </p:spPr>
        <p:txBody>
          <a:bodyPr>
            <a:normAutofit/>
          </a:bodyPr>
          <a:lstStyle>
            <a:lvl1pPr marL="0" indent="0" algn="l">
              <a:buNone/>
              <a:defRPr sz="1800" b="1"/>
            </a:lvl1pPr>
          </a:lstStyle>
          <a:p>
            <a:pPr lvl="0"/>
            <a:r>
              <a:rPr lang="en-US" dirty="0"/>
              <a:t>STATS:</a:t>
            </a:r>
            <a:br>
              <a:rPr lang="en-US" dirty="0"/>
            </a:br>
            <a:r>
              <a:rPr lang="en-US" dirty="0"/>
              <a:t>Any additional information here, if needed. If not needed, delete white box.</a:t>
            </a:r>
          </a:p>
        </p:txBody>
      </p:sp>
      <p:sp>
        <p:nvSpPr>
          <p:cNvPr id="40" name="Text Placeholder 21">
            <a:extLst>
              <a:ext uri="{FF2B5EF4-FFF2-40B4-BE49-F238E27FC236}">
                <a16:creationId xmlns:a16="http://schemas.microsoft.com/office/drawing/2014/main" id="{631F8027-064D-4719-B269-7D6E195E911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1840067" y="2307746"/>
            <a:ext cx="353392" cy="677014"/>
          </a:xfrm>
          <a:solidFill>
            <a:srgbClr val="00B0F0"/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800">
                <a:solidFill>
                  <a:srgbClr val="00B0F0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0075FA0-AB10-41EA-BCC8-7BCF2DC0DF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554787"/>
            <a:ext cx="1191769" cy="21285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61125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645862-1602-48A7-9C42-7BB0C2FEEAB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152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8" userDrawn="1">
          <p15:clr>
            <a:srgbClr val="FBAE40"/>
          </p15:clr>
        </p15:guide>
        <p15:guide id="2" orient="horz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ject Highlight slide righ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F576227-B53C-4457-8B80-52B3E506D3CD}"/>
              </a:ext>
            </a:extLst>
          </p:cNvPr>
          <p:cNvSpPr/>
          <p:nvPr userDrawn="1"/>
        </p:nvSpPr>
        <p:spPr>
          <a:xfrm>
            <a:off x="0" y="6489700"/>
            <a:ext cx="12192000" cy="368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7F86820C-12D7-4DE7-9328-4CE3B57F814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-2"/>
            <a:ext cx="12192000" cy="648970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F57D7AB7-74E0-4044-8188-8C98B01FCC8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0" y="2307745"/>
            <a:ext cx="12192000" cy="661140"/>
          </a:xfrm>
          <a:gradFill>
            <a:gsLst>
              <a:gs pos="0">
                <a:schemeClr val="bg1"/>
              </a:gs>
              <a:gs pos="100000">
                <a:schemeClr val="bg1">
                  <a:alpha val="46000"/>
                </a:schemeClr>
              </a:gs>
            </a:gsLst>
            <a:lin ang="0" scaled="0"/>
          </a:gradFill>
        </p:spPr>
        <p:txBody>
          <a:bodyPr>
            <a:noAutofit/>
          </a:bodyPr>
          <a:lstStyle>
            <a:lvl1pPr marL="0" indent="0" algn="l">
              <a:buNone/>
              <a:defRPr sz="800">
                <a:solidFill>
                  <a:schemeClr val="bg1"/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D36EC5D9-CF4F-4264-B87F-A41F3EB8AF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0100" y="2402418"/>
            <a:ext cx="10866159" cy="558497"/>
          </a:xfrm>
        </p:spPr>
        <p:txBody>
          <a:bodyPr>
            <a:normAutofit/>
          </a:bodyPr>
          <a:lstStyle>
            <a:lvl1pPr marL="0" indent="0" algn="l">
              <a:buNone/>
              <a:defRPr sz="2200" b="1"/>
            </a:lvl1pPr>
          </a:lstStyle>
          <a:p>
            <a:pPr lvl="0"/>
            <a:r>
              <a:rPr lang="en-US" dirty="0"/>
              <a:t>Project Name</a:t>
            </a:r>
          </a:p>
        </p:txBody>
      </p:sp>
      <p:sp>
        <p:nvSpPr>
          <p:cNvPr id="40" name="Text Placeholder 21">
            <a:extLst>
              <a:ext uri="{FF2B5EF4-FFF2-40B4-BE49-F238E27FC236}">
                <a16:creationId xmlns:a16="http://schemas.microsoft.com/office/drawing/2014/main" id="{631F8027-064D-4719-B269-7D6E195E911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2298152"/>
            <a:ext cx="351935" cy="670732"/>
          </a:xfrm>
          <a:solidFill>
            <a:srgbClr val="00B0F0"/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800">
                <a:solidFill>
                  <a:srgbClr val="00B0F0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C1E0820-96FC-4A65-9FC7-CF5861B29E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554787"/>
            <a:ext cx="1191769" cy="21285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61125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645862-1602-48A7-9C42-7BB0C2FEEAB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7661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8" userDrawn="1">
          <p15:clr>
            <a:srgbClr val="FBAE40"/>
          </p15:clr>
        </p15:guide>
        <p15:guide id="2" orient="horz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ject Highlight slide lef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013AB7C-56A1-4A81-8E5C-5E2C4F86253B}"/>
              </a:ext>
            </a:extLst>
          </p:cNvPr>
          <p:cNvSpPr/>
          <p:nvPr userDrawn="1"/>
        </p:nvSpPr>
        <p:spPr>
          <a:xfrm>
            <a:off x="0" y="6489700"/>
            <a:ext cx="12192000" cy="368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8779657E-3F78-4444-B818-2FBB61F5AB4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4897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F57D7AB7-74E0-4044-8188-8C98B01FCC8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0" y="2307745"/>
            <a:ext cx="11840066" cy="661140"/>
          </a:xfrm>
          <a:gradFill>
            <a:gsLst>
              <a:gs pos="0">
                <a:schemeClr val="bg1">
                  <a:alpha val="46000"/>
                </a:schemeClr>
              </a:gs>
              <a:gs pos="100000">
                <a:schemeClr val="bg1"/>
              </a:gs>
            </a:gsLst>
            <a:lin ang="0" scaled="0"/>
          </a:gradFill>
        </p:spPr>
        <p:txBody>
          <a:bodyPr>
            <a:noAutofit/>
          </a:bodyPr>
          <a:lstStyle>
            <a:lvl1pPr marL="0" indent="0" algn="r">
              <a:buNone/>
              <a:defRPr sz="800">
                <a:solidFill>
                  <a:schemeClr val="bg1"/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D36EC5D9-CF4F-4264-B87F-A41F3EB8AF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2402418"/>
            <a:ext cx="5570259" cy="558497"/>
          </a:xfrm>
        </p:spPr>
        <p:txBody>
          <a:bodyPr>
            <a:normAutofit/>
          </a:bodyPr>
          <a:lstStyle>
            <a:lvl1pPr marL="0" indent="0" algn="r">
              <a:buNone/>
              <a:defRPr sz="2200" b="1"/>
            </a:lvl1pPr>
          </a:lstStyle>
          <a:p>
            <a:pPr lvl="0"/>
            <a:r>
              <a:rPr lang="en-US" dirty="0"/>
              <a:t>Project Name</a:t>
            </a:r>
          </a:p>
        </p:txBody>
      </p:sp>
      <p:sp>
        <p:nvSpPr>
          <p:cNvPr id="40" name="Text Placeholder 21">
            <a:extLst>
              <a:ext uri="{FF2B5EF4-FFF2-40B4-BE49-F238E27FC236}">
                <a16:creationId xmlns:a16="http://schemas.microsoft.com/office/drawing/2014/main" id="{631F8027-064D-4719-B269-7D6E195E911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1840067" y="2307746"/>
            <a:ext cx="351934" cy="661140"/>
          </a:xfrm>
          <a:solidFill>
            <a:srgbClr val="00B0F0"/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800">
                <a:solidFill>
                  <a:srgbClr val="00B0F0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0075FA0-AB10-41EA-BCC8-7BCF2DC0DF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554787"/>
            <a:ext cx="1191769" cy="21285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61125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645862-1602-48A7-9C42-7BB0C2FEEAB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4102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8" userDrawn="1">
          <p15:clr>
            <a:srgbClr val="FBAE40"/>
          </p15:clr>
        </p15:guide>
        <p15:guide id="2" orient="horz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no pro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4FAA219-1CD1-4A0A-A56B-E9B2EC2CF8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33593"/>
            <a:ext cx="12192000" cy="5131231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 rot="5400000">
            <a:off x="6649327" y="2674498"/>
            <a:ext cx="5124415" cy="3242605"/>
          </a:xfrm>
          <a:prstGeom prst="rect">
            <a:avLst/>
          </a:prstGeom>
          <a:gradFill>
            <a:gsLst>
              <a:gs pos="0">
                <a:schemeClr val="bg1"/>
              </a:gs>
              <a:gs pos="38000">
                <a:schemeClr val="bg1"/>
              </a:gs>
              <a:gs pos="79000">
                <a:schemeClr val="bg1"/>
              </a:gs>
              <a:gs pos="100000">
                <a:schemeClr val="bg1">
                  <a:alpha val="60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3" name="Rectangle 12"/>
          <p:cNvSpPr/>
          <p:nvPr userDrawn="1"/>
        </p:nvSpPr>
        <p:spPr>
          <a:xfrm>
            <a:off x="7587914" y="1734747"/>
            <a:ext cx="3247241" cy="3244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7590855" y="6732097"/>
            <a:ext cx="3242605" cy="1259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7872912" y="3355405"/>
            <a:ext cx="2700929" cy="1227320"/>
          </a:xfrm>
        </p:spPr>
        <p:txBody>
          <a:bodyPr>
            <a:noAutofit/>
          </a:bodyPr>
          <a:lstStyle>
            <a:lvl1pPr marL="0" indent="0">
              <a:lnSpc>
                <a:spcPts val="3400"/>
              </a:lnSpc>
              <a:buFontTx/>
              <a:buNone/>
              <a:defRPr sz="4000">
                <a:latin typeface="Calibri Light" panose="020F030202020403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Client Name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872912" y="5656263"/>
            <a:ext cx="2700929" cy="733904"/>
          </a:xfrm>
        </p:spPr>
        <p:txBody>
          <a:bodyPr>
            <a:normAutofit/>
          </a:bodyPr>
          <a:lstStyle>
            <a:lvl1pPr marL="0" indent="0">
              <a:lnSpc>
                <a:spcPts val="1000"/>
              </a:lnSpc>
              <a:buFontTx/>
              <a:buNone/>
              <a:defRPr sz="2000" b="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B70BE61A-EC76-4596-96D1-E7FEAB8CF2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248" y="389598"/>
            <a:ext cx="3431489" cy="10195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0DCBCB3-CC4A-44BC-B8AD-A620BB628F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534" r="39276" b="18344"/>
          <a:stretch/>
        </p:blipFill>
        <p:spPr>
          <a:xfrm>
            <a:off x="-13787" y="1711627"/>
            <a:ext cx="7599383" cy="514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49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Highlight Optional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FA7F1E-4254-426B-9C12-971C9328930C}"/>
              </a:ext>
            </a:extLst>
          </p:cNvPr>
          <p:cNvSpPr/>
          <p:nvPr userDrawn="1"/>
        </p:nvSpPr>
        <p:spPr>
          <a:xfrm>
            <a:off x="0" y="6489700"/>
            <a:ext cx="12192000" cy="368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049A3081-190B-4D09-92B4-9E20C1BE6D8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926200"/>
            <a:ext cx="12192000" cy="556349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7279" y="148326"/>
            <a:ext cx="10224421" cy="766074"/>
          </a:xfrm>
        </p:spPr>
        <p:txBody>
          <a:bodyPr anchor="b"/>
          <a:lstStyle>
            <a:lvl1pPr>
              <a:defRPr sz="3200" b="1">
                <a:solidFill>
                  <a:srgbClr val="00516F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6">
            <a:extLst>
              <a:ext uri="{FF2B5EF4-FFF2-40B4-BE49-F238E27FC236}">
                <a16:creationId xmlns:a16="http://schemas.microsoft.com/office/drawing/2014/main" id="{1123F575-89E2-464C-BDD0-C596CAB76C4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 rot="16200000">
            <a:off x="7925252" y="2546801"/>
            <a:ext cx="5575300" cy="2310496"/>
          </a:xfrm>
          <a:gradFill>
            <a:gsLst>
              <a:gs pos="0">
                <a:schemeClr val="bg1">
                  <a:alpha val="46000"/>
                </a:schemeClr>
              </a:gs>
              <a:gs pos="100000">
                <a:schemeClr val="bg1"/>
              </a:gs>
            </a:gsLst>
            <a:lin ang="0" scaled="0"/>
          </a:gradFill>
        </p:spPr>
        <p:txBody>
          <a:bodyPr>
            <a:noAutofit/>
          </a:bodyPr>
          <a:lstStyle>
            <a:lvl1pPr marL="0" indent="0" algn="r">
              <a:buNone/>
              <a:defRPr sz="800">
                <a:solidFill>
                  <a:schemeClr val="bg1"/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32">
            <a:extLst>
              <a:ext uri="{FF2B5EF4-FFF2-40B4-BE49-F238E27FC236}">
                <a16:creationId xmlns:a16="http://schemas.microsoft.com/office/drawing/2014/main" id="{DB216579-2E55-4A4A-BE20-ED90F03A7D3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660803" y="1148232"/>
            <a:ext cx="2177148" cy="2013458"/>
          </a:xfrm>
        </p:spPr>
        <p:txBody>
          <a:bodyPr>
            <a:normAutofit/>
          </a:bodyPr>
          <a:lstStyle>
            <a:lvl1pPr marL="0" indent="0" algn="l">
              <a:buNone/>
              <a:defRPr sz="1800" b="1"/>
            </a:lvl1pPr>
          </a:lstStyle>
          <a:p>
            <a:pPr lvl="0"/>
            <a:r>
              <a:rPr lang="en-US" dirty="0"/>
              <a:t>Pertinent information describing photo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8692167-AE22-4C9B-8182-39D6A3CC8FDB}"/>
              </a:ext>
            </a:extLst>
          </p:cNvPr>
          <p:cNvCxnSpPr/>
          <p:nvPr userDrawn="1"/>
        </p:nvCxnSpPr>
        <p:spPr>
          <a:xfrm>
            <a:off x="0" y="914400"/>
            <a:ext cx="12192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431755A4-E2E7-48F0-BB6C-8279D5E647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554787"/>
            <a:ext cx="1191769" cy="21285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61125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645862-1602-48A7-9C42-7BB0C2FEEAB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330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>
          <p15:clr>
            <a:srgbClr val="FBAE40"/>
          </p15:clr>
        </p15:guide>
        <p15:guide id="4" orient="horz" pos="4088" userDrawn="1">
          <p15:clr>
            <a:srgbClr val="FBAE40"/>
          </p15:clr>
        </p15:guide>
        <p15:guide id="6" pos="739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Highlight Optional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5D51AB0-0F6D-43C3-A955-AAFB2C7A8840}"/>
              </a:ext>
            </a:extLst>
          </p:cNvPr>
          <p:cNvSpPr/>
          <p:nvPr userDrawn="1"/>
        </p:nvSpPr>
        <p:spPr>
          <a:xfrm>
            <a:off x="0" y="6489700"/>
            <a:ext cx="12192000" cy="368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0970D262-4BEF-4DC6-B820-03B23D52C43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914398"/>
            <a:ext cx="12192000" cy="557530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7279" y="148326"/>
            <a:ext cx="10224421" cy="766074"/>
          </a:xfrm>
        </p:spPr>
        <p:txBody>
          <a:bodyPr anchor="b"/>
          <a:lstStyle>
            <a:lvl1pPr>
              <a:defRPr sz="3200" b="1">
                <a:solidFill>
                  <a:srgbClr val="00516F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6">
            <a:extLst>
              <a:ext uri="{FF2B5EF4-FFF2-40B4-BE49-F238E27FC236}">
                <a16:creationId xmlns:a16="http://schemas.microsoft.com/office/drawing/2014/main" id="{1123F575-89E2-464C-BDD0-C596CAB76C4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 rot="16200000">
            <a:off x="-898978" y="2613475"/>
            <a:ext cx="5575301" cy="2177147"/>
          </a:xfrm>
          <a:gradFill>
            <a:gsLst>
              <a:gs pos="0">
                <a:schemeClr val="bg1">
                  <a:alpha val="46000"/>
                </a:schemeClr>
              </a:gs>
              <a:gs pos="100000">
                <a:schemeClr val="bg1"/>
              </a:gs>
            </a:gsLst>
            <a:lin ang="0" scaled="0"/>
          </a:gradFill>
        </p:spPr>
        <p:txBody>
          <a:bodyPr>
            <a:noAutofit/>
          </a:bodyPr>
          <a:lstStyle>
            <a:lvl1pPr marL="0" indent="0" algn="r">
              <a:buNone/>
              <a:defRPr sz="800">
                <a:solidFill>
                  <a:schemeClr val="bg1"/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32">
            <a:extLst>
              <a:ext uri="{FF2B5EF4-FFF2-40B4-BE49-F238E27FC236}">
                <a16:creationId xmlns:a16="http://schemas.microsoft.com/office/drawing/2014/main" id="{DB216579-2E55-4A4A-BE20-ED90F03A7D3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3248" y="1148232"/>
            <a:ext cx="2177148" cy="2013458"/>
          </a:xfrm>
        </p:spPr>
        <p:txBody>
          <a:bodyPr>
            <a:normAutofit/>
          </a:bodyPr>
          <a:lstStyle>
            <a:lvl1pPr marL="0" indent="0" algn="l">
              <a:buNone/>
              <a:defRPr sz="1800" b="1"/>
            </a:lvl1pPr>
          </a:lstStyle>
          <a:p>
            <a:pPr lvl="0"/>
            <a:r>
              <a:rPr lang="en-US" dirty="0"/>
              <a:t>Pertinent information describing photo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CFD3BE4-734E-4D91-950E-EEE8043F8142}"/>
              </a:ext>
            </a:extLst>
          </p:cNvPr>
          <p:cNvCxnSpPr/>
          <p:nvPr userDrawn="1"/>
        </p:nvCxnSpPr>
        <p:spPr>
          <a:xfrm>
            <a:off x="0" y="914400"/>
            <a:ext cx="12192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C82F097A-4D73-4052-AE01-D019F51A1A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554787"/>
            <a:ext cx="1191769" cy="21285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61125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645862-1602-48A7-9C42-7BB0C2FEEAB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1532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>
          <p15:clr>
            <a:srgbClr val="FBAE40"/>
          </p15:clr>
        </p15:guide>
        <p15:guide id="4" orient="horz" pos="4088" userDrawn="1">
          <p15:clr>
            <a:srgbClr val="FBAE40"/>
          </p15:clr>
        </p15:guide>
        <p15:guide id="6" pos="7392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9ECB09B-2C7B-4C46-A16A-86705A06A798}"/>
              </a:ext>
            </a:extLst>
          </p:cNvPr>
          <p:cNvSpPr/>
          <p:nvPr userDrawn="1"/>
        </p:nvSpPr>
        <p:spPr>
          <a:xfrm>
            <a:off x="0" y="6489700"/>
            <a:ext cx="12192000" cy="368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093296-F1E4-4341-8E58-F65C41CE6E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96312"/>
            <a:ext cx="12191550" cy="29285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0341BA9-11ED-492A-BE89-20639A117B0F}"/>
              </a:ext>
            </a:extLst>
          </p:cNvPr>
          <p:cNvSpPr/>
          <p:nvPr userDrawn="1"/>
        </p:nvSpPr>
        <p:spPr>
          <a:xfrm>
            <a:off x="2683437" y="1396313"/>
            <a:ext cx="9508563" cy="1015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A906294-CBB1-4C51-8C43-3BEE43557869}"/>
              </a:ext>
            </a:extLst>
          </p:cNvPr>
          <p:cNvSpPr/>
          <p:nvPr userDrawn="1"/>
        </p:nvSpPr>
        <p:spPr>
          <a:xfrm>
            <a:off x="2683436" y="1497842"/>
            <a:ext cx="9508563" cy="2647439"/>
          </a:xfrm>
          <a:prstGeom prst="rect">
            <a:avLst/>
          </a:prstGeom>
          <a:gradFill>
            <a:gsLst>
              <a:gs pos="0">
                <a:schemeClr val="bg1"/>
              </a:gs>
              <a:gs pos="46000">
                <a:schemeClr val="bg1"/>
              </a:gs>
              <a:gs pos="100000">
                <a:schemeClr val="bg1">
                  <a:alpha val="40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D5EF195-A42C-4FF7-AD3D-DE03C7D43B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9103" y="1757371"/>
            <a:ext cx="8010145" cy="2202153"/>
          </a:xfrm>
        </p:spPr>
        <p:txBody>
          <a:bodyPr anchor="ctr" anchorCtr="0">
            <a:noAutofit/>
          </a:bodyPr>
          <a:lstStyle>
            <a:lvl1pPr algn="l">
              <a:defRPr sz="6600" b="1">
                <a:solidFill>
                  <a:srgbClr val="00516F"/>
                </a:solidFill>
                <a:latin typeface="+mn-lt"/>
              </a:defRPr>
            </a:lvl1pPr>
          </a:lstStyle>
          <a:p>
            <a:r>
              <a:rPr lang="en-US" dirty="0"/>
              <a:t>Divider slide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5DF52A9-9D99-43FA-AA2C-5E8E6EA64E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554787"/>
            <a:ext cx="1191769" cy="21285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61125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645862-1602-48A7-9C42-7BB0C2FEEAB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72BC32-DF78-43E9-B2EF-52223979A8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00" y="4139079"/>
            <a:ext cx="11538408" cy="185757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8802B5D-BB67-474E-97A4-666D63BDDD34}"/>
              </a:ext>
            </a:extLst>
          </p:cNvPr>
          <p:cNvSpPr/>
          <p:nvPr userDrawn="1"/>
        </p:nvSpPr>
        <p:spPr>
          <a:xfrm>
            <a:off x="11537508" y="4139079"/>
            <a:ext cx="652242" cy="18369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9775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ith add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BE34C60-919F-4098-B249-D33FAD314B6D}"/>
              </a:ext>
            </a:extLst>
          </p:cNvPr>
          <p:cNvSpPr/>
          <p:nvPr userDrawn="1"/>
        </p:nvSpPr>
        <p:spPr>
          <a:xfrm>
            <a:off x="0" y="6489700"/>
            <a:ext cx="12192000" cy="368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75D17AE-AA5C-44D1-B116-1B95191C7A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96312"/>
            <a:ext cx="12191550" cy="292852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A362A-8594-4F19-8777-6143D0EF3FF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40211" y="1577814"/>
            <a:ext cx="1985211" cy="2564144"/>
          </a:xfrm>
        </p:spPr>
        <p:txBody>
          <a:bodyPr anchor="ctr" anchorCtr="0"/>
          <a:lstStyle>
            <a:lvl1pPr marL="0" indent="0" algn="r">
              <a:lnSpc>
                <a:spcPts val="3000"/>
              </a:lnSpc>
              <a:buFontTx/>
              <a:buNone/>
              <a:defRPr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LEAD IN TEXT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5BED437-D090-49BF-888D-DE8E834C45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554787"/>
            <a:ext cx="1191769" cy="21285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61125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645862-1602-48A7-9C42-7BB0C2FEEAB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60E195B-B011-4AC2-8E37-D0DE743ACA6D}"/>
              </a:ext>
            </a:extLst>
          </p:cNvPr>
          <p:cNvSpPr/>
          <p:nvPr userDrawn="1"/>
        </p:nvSpPr>
        <p:spPr>
          <a:xfrm>
            <a:off x="2683437" y="1396313"/>
            <a:ext cx="9508563" cy="1015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5AE40E4-CB34-42FF-930F-882B9750509D}"/>
              </a:ext>
            </a:extLst>
          </p:cNvPr>
          <p:cNvSpPr/>
          <p:nvPr userDrawn="1"/>
        </p:nvSpPr>
        <p:spPr>
          <a:xfrm>
            <a:off x="2683436" y="1497842"/>
            <a:ext cx="9508563" cy="2647439"/>
          </a:xfrm>
          <a:prstGeom prst="rect">
            <a:avLst/>
          </a:prstGeom>
          <a:gradFill>
            <a:gsLst>
              <a:gs pos="0">
                <a:schemeClr val="bg1"/>
              </a:gs>
              <a:gs pos="46000">
                <a:schemeClr val="bg1"/>
              </a:gs>
              <a:gs pos="100000">
                <a:schemeClr val="bg1">
                  <a:alpha val="40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0A91801-4AA3-485C-9AB5-61DE51BE32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9103" y="1757371"/>
            <a:ext cx="8010145" cy="2202153"/>
          </a:xfrm>
        </p:spPr>
        <p:txBody>
          <a:bodyPr anchor="ctr" anchorCtr="0">
            <a:noAutofit/>
          </a:bodyPr>
          <a:lstStyle>
            <a:lvl1pPr algn="l">
              <a:defRPr sz="6600" b="1">
                <a:solidFill>
                  <a:srgbClr val="00516F"/>
                </a:solidFill>
                <a:latin typeface="+mn-lt"/>
              </a:defRPr>
            </a:lvl1pPr>
          </a:lstStyle>
          <a:p>
            <a:r>
              <a:rPr lang="en-US" dirty="0"/>
              <a:t>Divider slide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53B5186-D763-4387-963A-2E0523AF37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00" y="4139079"/>
            <a:ext cx="11538408" cy="185757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A1B3D29-3155-4B30-A89F-F86730036996}"/>
              </a:ext>
            </a:extLst>
          </p:cNvPr>
          <p:cNvSpPr/>
          <p:nvPr userDrawn="1"/>
        </p:nvSpPr>
        <p:spPr>
          <a:xfrm>
            <a:off x="11537508" y="4139079"/>
            <a:ext cx="652242" cy="18369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891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788E426-E2CC-46A9-BA0D-4A54B234DB0F}"/>
              </a:ext>
            </a:extLst>
          </p:cNvPr>
          <p:cNvSpPr/>
          <p:nvPr userDrawn="1"/>
        </p:nvSpPr>
        <p:spPr>
          <a:xfrm>
            <a:off x="0" y="6489700"/>
            <a:ext cx="12192000" cy="368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5BED437-D090-49BF-888D-DE8E834C45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554787"/>
            <a:ext cx="1191769" cy="21285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61125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645862-1602-48A7-9C42-7BB0C2FEEAB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E3D271-E397-4E2A-B18F-B0006C9405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32816" y="2275375"/>
            <a:ext cx="9475438" cy="994627"/>
          </a:xfrm>
        </p:spPr>
        <p:txBody>
          <a:bodyPr/>
          <a:lstStyle>
            <a:lvl1pPr marL="0" indent="0">
              <a:buFontTx/>
              <a:buNone/>
              <a:defRPr sz="5400" b="1">
                <a:solidFill>
                  <a:srgbClr val="00516F"/>
                </a:solidFill>
              </a:defRPr>
            </a:lvl1pPr>
            <a:lvl2pPr marL="457200" indent="0">
              <a:buFontTx/>
              <a:buNone/>
              <a:defRPr sz="5400">
                <a:solidFill>
                  <a:schemeClr val="accent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5400">
                <a:solidFill>
                  <a:schemeClr val="accent1">
                    <a:lumMod val="50000"/>
                  </a:schemeClr>
                </a:solidFill>
              </a:defRPr>
            </a:lvl3pPr>
            <a:lvl4pPr marL="1371600" indent="0">
              <a:buFontTx/>
              <a:buNone/>
              <a:defRPr sz="5400">
                <a:solidFill>
                  <a:schemeClr val="accent1">
                    <a:lumMod val="50000"/>
                  </a:schemeClr>
                </a:solidFill>
              </a:defRPr>
            </a:lvl4pPr>
            <a:lvl5pPr marL="1828800" indent="0">
              <a:buFontTx/>
              <a:buNone/>
              <a:defRPr sz="54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6D68709-CDE5-4C4B-9F34-ECEA528426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32815" y="3270002"/>
            <a:ext cx="6280417" cy="2808069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4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FontTx/>
              <a:buNone/>
              <a:defRPr sz="4400"/>
            </a:lvl2pPr>
            <a:lvl3pPr marL="914400" indent="0">
              <a:buFontTx/>
              <a:buNone/>
              <a:defRPr sz="4400"/>
            </a:lvl3pPr>
            <a:lvl4pPr marL="1371600" indent="0">
              <a:buFontTx/>
              <a:buNone/>
              <a:defRPr sz="4400"/>
            </a:lvl4pPr>
            <a:lvl5pPr marL="1828800" indent="0">
              <a:buFontTx/>
              <a:buNone/>
              <a:defRPr sz="4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2CA60F-7132-49CB-A061-4B09334021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86879"/>
            <a:ext cx="11538408" cy="185757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F6E0C2C-2AB1-49B1-8DA3-CD3184D0F927}"/>
              </a:ext>
            </a:extLst>
          </p:cNvPr>
          <p:cNvSpPr/>
          <p:nvPr userDrawn="1"/>
        </p:nvSpPr>
        <p:spPr>
          <a:xfrm>
            <a:off x="11538408" y="1686879"/>
            <a:ext cx="652242" cy="18369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4965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allout sl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DD783F1-B91D-46EA-A26B-46CBC51A355F}"/>
              </a:ext>
            </a:extLst>
          </p:cNvPr>
          <p:cNvSpPr/>
          <p:nvPr userDrawn="1"/>
        </p:nvSpPr>
        <p:spPr>
          <a:xfrm>
            <a:off x="0" y="6489700"/>
            <a:ext cx="12192000" cy="368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5794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645862-1602-48A7-9C42-7BB0C2FEEAB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DC6EEE-FE41-489F-A197-6F44BC6275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2"/>
            <a:ext cx="12192000" cy="64897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9BF8B1-AC73-4260-B3ED-7D57E4585E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554787"/>
            <a:ext cx="1191769" cy="21285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4021EA-90F5-41FB-A81A-1CDECB4ED0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9620" y="2917031"/>
            <a:ext cx="8422132" cy="10239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6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6D37FD-A31B-40EC-9736-6FC54018B8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09344" y="1619253"/>
            <a:ext cx="10363200" cy="9144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66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399FE79-3C95-41F2-92C7-94FDDF0A90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21250" y="2405065"/>
            <a:ext cx="7378700" cy="115252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56068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F7B4DA6-8114-4765-93E7-F0AEC8080952}"/>
              </a:ext>
            </a:extLst>
          </p:cNvPr>
          <p:cNvSpPr/>
          <p:nvPr userDrawn="1"/>
        </p:nvSpPr>
        <p:spPr>
          <a:xfrm>
            <a:off x="0" y="6489700"/>
            <a:ext cx="12192000" cy="368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DF2EBF-95AD-4BD4-9069-C868DBED73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38" y="1370142"/>
            <a:ext cx="12192000" cy="3933782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 rot="5400000">
            <a:off x="5158477" y="65212"/>
            <a:ext cx="2038350" cy="64960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3" name="Rectangle 12"/>
          <p:cNvSpPr/>
          <p:nvPr userDrawn="1"/>
        </p:nvSpPr>
        <p:spPr>
          <a:xfrm>
            <a:off x="2929627" y="2289549"/>
            <a:ext cx="6496050" cy="1531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2929627" y="4278864"/>
            <a:ext cx="6496050" cy="665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929627" y="2859409"/>
            <a:ext cx="6496050" cy="715962"/>
          </a:xfrm>
        </p:spPr>
        <p:txBody>
          <a:bodyPr anchor="t">
            <a:noAutofit/>
          </a:bodyPr>
          <a:lstStyle>
            <a:lvl1pPr algn="ctr">
              <a:defRPr sz="6600" b="1">
                <a:solidFill>
                  <a:srgbClr val="00516F"/>
                </a:solidFill>
                <a:latin typeface="+mn-lt"/>
              </a:defRPr>
            </a:lvl1pPr>
          </a:lstStyle>
          <a:p>
            <a:r>
              <a:rPr lang="en-US" dirty="0"/>
              <a:t>Thank you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8B8DF8D-40EC-4271-A1E1-A844EB697B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554787"/>
            <a:ext cx="1191769" cy="21285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76F216E-F01F-46C7-A3EC-F89182300285}"/>
              </a:ext>
            </a:extLst>
          </p:cNvPr>
          <p:cNvCxnSpPr/>
          <p:nvPr userDrawn="1"/>
        </p:nvCxnSpPr>
        <p:spPr>
          <a:xfrm>
            <a:off x="0" y="1370142"/>
            <a:ext cx="12192000" cy="0"/>
          </a:xfrm>
          <a:prstGeom prst="line">
            <a:avLst/>
          </a:prstGeom>
          <a:ln>
            <a:solidFill>
              <a:srgbClr val="9EAC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33FAA7E-6B65-4DE4-B4A8-FB82C6AA4FF3}"/>
              </a:ext>
            </a:extLst>
          </p:cNvPr>
          <p:cNvCxnSpPr/>
          <p:nvPr userDrawn="1"/>
        </p:nvCxnSpPr>
        <p:spPr>
          <a:xfrm>
            <a:off x="0" y="5296605"/>
            <a:ext cx="12192000" cy="0"/>
          </a:xfrm>
          <a:prstGeom prst="line">
            <a:avLst/>
          </a:prstGeom>
          <a:ln>
            <a:solidFill>
              <a:srgbClr val="9EAC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44148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option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1DA67A2-9149-4FF7-BABC-F2C1A469F7DB}"/>
              </a:ext>
            </a:extLst>
          </p:cNvPr>
          <p:cNvSpPr/>
          <p:nvPr userDrawn="1"/>
        </p:nvSpPr>
        <p:spPr>
          <a:xfrm>
            <a:off x="0" y="6489700"/>
            <a:ext cx="12192000" cy="368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B22F295-9E86-4D38-88A0-1654645F93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38" y="1370142"/>
            <a:ext cx="12192000" cy="3933782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 rot="5400000">
            <a:off x="5211221" y="65212"/>
            <a:ext cx="2038350" cy="64960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3" name="Rectangle 12"/>
          <p:cNvSpPr/>
          <p:nvPr userDrawn="1"/>
        </p:nvSpPr>
        <p:spPr>
          <a:xfrm>
            <a:off x="2982371" y="2289549"/>
            <a:ext cx="6496050" cy="1531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2982371" y="4278864"/>
            <a:ext cx="6496050" cy="665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8B8DF8D-40EC-4271-A1E1-A844EB697B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554787"/>
            <a:ext cx="1191769" cy="212855"/>
          </a:xfrm>
          <a:prstGeom prst="rect">
            <a:avLst/>
          </a:prstGeom>
        </p:spPr>
      </p:pic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BEFD7E78-5887-43CA-A570-86B8A211011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1447" y="2950530"/>
            <a:ext cx="5811172" cy="725411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FC40D56-2857-4C24-9D46-D3130D08758C}"/>
              </a:ext>
            </a:extLst>
          </p:cNvPr>
          <p:cNvCxnSpPr/>
          <p:nvPr userDrawn="1"/>
        </p:nvCxnSpPr>
        <p:spPr>
          <a:xfrm>
            <a:off x="0" y="1370142"/>
            <a:ext cx="12192000" cy="0"/>
          </a:xfrm>
          <a:prstGeom prst="line">
            <a:avLst/>
          </a:prstGeom>
          <a:ln>
            <a:solidFill>
              <a:srgbClr val="9EAC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73357EB-CAB8-4390-9192-61C8FAAA8C80}"/>
              </a:ext>
            </a:extLst>
          </p:cNvPr>
          <p:cNvCxnSpPr/>
          <p:nvPr userDrawn="1"/>
        </p:nvCxnSpPr>
        <p:spPr>
          <a:xfrm>
            <a:off x="0" y="5296605"/>
            <a:ext cx="12192000" cy="0"/>
          </a:xfrm>
          <a:prstGeom prst="line">
            <a:avLst/>
          </a:prstGeom>
          <a:ln>
            <a:solidFill>
              <a:srgbClr val="9EAC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8840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al-no de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72B37A8-031C-444B-9C57-DCC2379C9A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33593"/>
            <a:ext cx="12192000" cy="5131231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 rot="5400000">
            <a:off x="6649327" y="2674498"/>
            <a:ext cx="5124415" cy="3242605"/>
          </a:xfrm>
          <a:prstGeom prst="rect">
            <a:avLst/>
          </a:prstGeom>
          <a:gradFill>
            <a:gsLst>
              <a:gs pos="0">
                <a:schemeClr val="bg1"/>
              </a:gs>
              <a:gs pos="38000">
                <a:schemeClr val="bg1"/>
              </a:gs>
              <a:gs pos="79000">
                <a:schemeClr val="bg1"/>
              </a:gs>
              <a:gs pos="100000">
                <a:schemeClr val="bg1">
                  <a:alpha val="60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3" name="Rectangle 12"/>
          <p:cNvSpPr/>
          <p:nvPr userDrawn="1"/>
        </p:nvSpPr>
        <p:spPr>
          <a:xfrm>
            <a:off x="7587914" y="1734747"/>
            <a:ext cx="3247241" cy="3244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872912" y="2728148"/>
            <a:ext cx="2700929" cy="707732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buFontTx/>
              <a:buNone/>
              <a:defRPr sz="200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PROJECT TITLE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7872912" y="3724689"/>
            <a:ext cx="2700929" cy="1251071"/>
          </a:xfrm>
        </p:spPr>
        <p:txBody>
          <a:bodyPr>
            <a:noAutofit/>
          </a:bodyPr>
          <a:lstStyle>
            <a:lvl1pPr marL="0" indent="0">
              <a:lnSpc>
                <a:spcPts val="3400"/>
              </a:lnSpc>
              <a:buFontTx/>
              <a:buNone/>
              <a:defRPr sz="4000">
                <a:latin typeface="Calibri Light" panose="020F030202020403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Client Name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872912" y="5656263"/>
            <a:ext cx="2700929" cy="733904"/>
          </a:xfrm>
        </p:spPr>
        <p:txBody>
          <a:bodyPr>
            <a:normAutofit/>
          </a:bodyPr>
          <a:lstStyle>
            <a:lvl1pPr marL="0" indent="0">
              <a:lnSpc>
                <a:spcPts val="1000"/>
              </a:lnSpc>
              <a:buFontTx/>
              <a:buNone/>
              <a:defRPr sz="2000" b="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3A25C75-6C4A-41A7-8264-7899372B79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00524" y="3189762"/>
            <a:ext cx="4498975" cy="11604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66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Welcome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8BE8F5-2A6F-43F4-9525-494D7815D8A8}"/>
              </a:ext>
            </a:extLst>
          </p:cNvPr>
          <p:cNvSpPr/>
          <p:nvPr userDrawn="1"/>
        </p:nvSpPr>
        <p:spPr>
          <a:xfrm>
            <a:off x="7590855" y="6732097"/>
            <a:ext cx="3242605" cy="1259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05817BA1-8D67-425D-8306-E867393C2D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248" y="389598"/>
            <a:ext cx="3431489" cy="101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851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Optional-T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F1E3A82-CAB1-45D3-8BA6-BE930DADED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33593"/>
            <a:ext cx="12192000" cy="5131231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 rot="5400000">
            <a:off x="6649327" y="2674498"/>
            <a:ext cx="5124415" cy="3242605"/>
          </a:xfrm>
          <a:prstGeom prst="rect">
            <a:avLst/>
          </a:prstGeom>
          <a:gradFill>
            <a:gsLst>
              <a:gs pos="0">
                <a:schemeClr val="bg1"/>
              </a:gs>
              <a:gs pos="38000">
                <a:schemeClr val="bg1"/>
              </a:gs>
              <a:gs pos="79000">
                <a:schemeClr val="bg1"/>
              </a:gs>
              <a:gs pos="100000">
                <a:schemeClr val="bg1">
                  <a:alpha val="60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3" name="Rectangle 12"/>
          <p:cNvSpPr/>
          <p:nvPr userDrawn="1"/>
        </p:nvSpPr>
        <p:spPr>
          <a:xfrm>
            <a:off x="7590232" y="1733593"/>
            <a:ext cx="3247241" cy="3244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872912" y="2728148"/>
            <a:ext cx="2700929" cy="707732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buFontTx/>
              <a:buNone/>
              <a:defRPr sz="200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PROJECT TITLE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7872912" y="3724689"/>
            <a:ext cx="2700929" cy="1251071"/>
          </a:xfrm>
        </p:spPr>
        <p:txBody>
          <a:bodyPr>
            <a:noAutofit/>
          </a:bodyPr>
          <a:lstStyle>
            <a:lvl1pPr marL="0" indent="0">
              <a:lnSpc>
                <a:spcPts val="3400"/>
              </a:lnSpc>
              <a:buFontTx/>
              <a:buNone/>
              <a:defRPr sz="4000">
                <a:latin typeface="Calibri Light" panose="020F030202020403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Client Name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872912" y="5656263"/>
            <a:ext cx="2700929" cy="733904"/>
          </a:xfrm>
        </p:spPr>
        <p:txBody>
          <a:bodyPr>
            <a:normAutofit/>
          </a:bodyPr>
          <a:lstStyle>
            <a:lvl1pPr marL="0" indent="0">
              <a:lnSpc>
                <a:spcPts val="1000"/>
              </a:lnSpc>
              <a:buFontTx/>
              <a:buNone/>
              <a:defRPr sz="2000" b="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8BE8F5-2A6F-43F4-9525-494D7815D8A8}"/>
              </a:ext>
            </a:extLst>
          </p:cNvPr>
          <p:cNvSpPr/>
          <p:nvPr userDrawn="1"/>
        </p:nvSpPr>
        <p:spPr>
          <a:xfrm>
            <a:off x="7590855" y="6732097"/>
            <a:ext cx="3242605" cy="1259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ED8B7B0-0BD4-44B0-9364-17AE1B3ED8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267" y="318903"/>
            <a:ext cx="1448520" cy="1054523"/>
          </a:xfrm>
          <a:prstGeom prst="rect">
            <a:avLst/>
          </a:prstGeom>
        </p:spPr>
      </p:pic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E5003D59-F3E6-4AFB-8BC8-684738DBAB6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043" y="2954998"/>
            <a:ext cx="6198058" cy="214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607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2018DC5-9D1A-46A0-8886-9FA5169DEC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7910" y="1733593"/>
            <a:ext cx="4604090" cy="5124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20872CA-171C-4A55-B9D0-B86D7C2197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3916" y="1733593"/>
            <a:ext cx="4578084" cy="5131231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DD4B559-C436-430A-A72B-9FC4ADBD965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733584"/>
            <a:ext cx="7613916" cy="512441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Rectangle 10"/>
          <p:cNvSpPr/>
          <p:nvPr userDrawn="1"/>
        </p:nvSpPr>
        <p:spPr>
          <a:xfrm rot="5400000">
            <a:off x="6649325" y="2674500"/>
            <a:ext cx="5124415" cy="3242606"/>
          </a:xfrm>
          <a:prstGeom prst="rect">
            <a:avLst/>
          </a:prstGeom>
          <a:gradFill>
            <a:gsLst>
              <a:gs pos="0">
                <a:schemeClr val="bg1"/>
              </a:gs>
              <a:gs pos="38000">
                <a:schemeClr val="bg1"/>
              </a:gs>
              <a:gs pos="79000">
                <a:schemeClr val="bg1"/>
              </a:gs>
              <a:gs pos="100000">
                <a:schemeClr val="bg1">
                  <a:alpha val="60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3" name="Rectangle 12"/>
          <p:cNvSpPr/>
          <p:nvPr userDrawn="1"/>
        </p:nvSpPr>
        <p:spPr>
          <a:xfrm>
            <a:off x="7613916" y="1734747"/>
            <a:ext cx="3221239" cy="3244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872912" y="2728148"/>
            <a:ext cx="2700929" cy="707732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buFontTx/>
              <a:buNone/>
              <a:defRPr sz="200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PROJECT TITLE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7872912" y="3724689"/>
            <a:ext cx="2700929" cy="1322323"/>
          </a:xfrm>
        </p:spPr>
        <p:txBody>
          <a:bodyPr>
            <a:noAutofit/>
          </a:bodyPr>
          <a:lstStyle>
            <a:lvl1pPr marL="0" indent="0">
              <a:lnSpc>
                <a:spcPts val="3400"/>
              </a:lnSpc>
              <a:buFontTx/>
              <a:buNone/>
              <a:defRPr sz="4000">
                <a:latin typeface="Calibri Light" panose="020F030202020403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Client Name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872912" y="5656263"/>
            <a:ext cx="2700929" cy="733904"/>
          </a:xfrm>
        </p:spPr>
        <p:txBody>
          <a:bodyPr>
            <a:normAutofit/>
          </a:bodyPr>
          <a:lstStyle>
            <a:lvl1pPr marL="0" indent="0">
              <a:lnSpc>
                <a:spcPts val="1000"/>
              </a:lnSpc>
              <a:buFontTx/>
              <a:buNone/>
              <a:defRPr sz="2000" b="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B64416-542B-4576-8A7D-5922FF423AF3}"/>
              </a:ext>
            </a:extLst>
          </p:cNvPr>
          <p:cNvSpPr/>
          <p:nvPr userDrawn="1"/>
        </p:nvSpPr>
        <p:spPr>
          <a:xfrm>
            <a:off x="7590855" y="6732097"/>
            <a:ext cx="3242605" cy="1259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F9B7EDF-6647-4F88-8A41-31B7CB92A6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248" y="389598"/>
            <a:ext cx="3431489" cy="101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52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C457CF5-BFF6-4B0D-B8AE-6F70B2A87254}"/>
              </a:ext>
            </a:extLst>
          </p:cNvPr>
          <p:cNvSpPr/>
          <p:nvPr userDrawn="1"/>
        </p:nvSpPr>
        <p:spPr>
          <a:xfrm>
            <a:off x="0" y="6489700"/>
            <a:ext cx="12192000" cy="368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1928"/>
            <a:ext cx="10515600" cy="730672"/>
          </a:xfrm>
        </p:spPr>
        <p:txBody>
          <a:bodyPr anchor="b">
            <a:normAutofit/>
          </a:bodyPr>
          <a:lstStyle>
            <a:lvl1pPr>
              <a:defRPr sz="3200" b="1">
                <a:solidFill>
                  <a:srgbClr val="00516F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 marL="685800" indent="-228600">
              <a:buFont typeface="Calibri" panose="020F0502020204030204" pitchFamily="34" charset="0"/>
              <a:buChar char="−"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5E54E33-647D-4E5E-9195-CE29CA73616B}"/>
              </a:ext>
            </a:extLst>
          </p:cNvPr>
          <p:cNvCxnSpPr/>
          <p:nvPr userDrawn="1"/>
        </p:nvCxnSpPr>
        <p:spPr>
          <a:xfrm>
            <a:off x="0" y="914400"/>
            <a:ext cx="12192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48539FD0-87EC-41E9-8586-6842E8F8EC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554787"/>
            <a:ext cx="1191769" cy="212855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461125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645862-1602-48A7-9C42-7BB0C2FEEAB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6367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8" userDrawn="1">
          <p15:clr>
            <a:srgbClr val="FBAE40"/>
          </p15:clr>
        </p15:guide>
        <p15:guide id="4" orient="horz" pos="576" userDrawn="1">
          <p15:clr>
            <a:srgbClr val="FBAE40"/>
          </p15:clr>
        </p15:guide>
        <p15:guide id="6" pos="739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with grid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3C3273F-DDFF-4839-973E-290A8E33E7D9}"/>
              </a:ext>
            </a:extLst>
          </p:cNvPr>
          <p:cNvSpPr/>
          <p:nvPr userDrawn="1"/>
        </p:nvSpPr>
        <p:spPr>
          <a:xfrm>
            <a:off x="0" y="6489700"/>
            <a:ext cx="12192000" cy="368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DC52A18-B15C-483B-938F-B47D166340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53" r="-51495"/>
          <a:stretch/>
        </p:blipFill>
        <p:spPr>
          <a:xfrm flipH="1">
            <a:off x="1015998" y="-2"/>
            <a:ext cx="11176002" cy="64897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1928"/>
            <a:ext cx="10515600" cy="730672"/>
          </a:xfrm>
        </p:spPr>
        <p:txBody>
          <a:bodyPr anchor="b">
            <a:normAutofit/>
          </a:bodyPr>
          <a:lstStyle>
            <a:lvl1pPr>
              <a:defRPr sz="3200" b="1">
                <a:solidFill>
                  <a:srgbClr val="00516F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 marL="685800" indent="-228600">
              <a:buFont typeface="Calibri" panose="020F0502020204030204" pitchFamily="34" charset="0"/>
              <a:buChar char="−"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CB7B9CD-B447-448D-BE2F-1DF0A7DD4590}"/>
              </a:ext>
            </a:extLst>
          </p:cNvPr>
          <p:cNvCxnSpPr/>
          <p:nvPr userDrawn="1"/>
        </p:nvCxnSpPr>
        <p:spPr>
          <a:xfrm>
            <a:off x="0" y="914400"/>
            <a:ext cx="12192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40DE8B08-8147-4946-AF8A-D472E58E36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554787"/>
            <a:ext cx="1191769" cy="212855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461125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645862-1602-48A7-9C42-7BB0C2FEEAB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2228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8" userDrawn="1">
          <p15:clr>
            <a:srgbClr val="FBAE40"/>
          </p15:clr>
        </p15:guide>
        <p15:guide id="4" orient="horz" pos="576">
          <p15:clr>
            <a:srgbClr val="FBAE40"/>
          </p15:clr>
        </p15:guide>
        <p15:guide id="6" pos="7392">
          <p15:clr>
            <a:srgbClr val="FBAE40"/>
          </p15:clr>
        </p15:guide>
        <p15:guide id="7" orient="horz" pos="379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10E8279-3174-4D5A-81CD-A215D4FCE1BD}"/>
              </a:ext>
            </a:extLst>
          </p:cNvPr>
          <p:cNvSpPr/>
          <p:nvPr userDrawn="1"/>
        </p:nvSpPr>
        <p:spPr>
          <a:xfrm>
            <a:off x="0" y="6489700"/>
            <a:ext cx="12192000" cy="368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DC52A18-B15C-483B-938F-B47D166340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53" r="-51495"/>
          <a:stretch/>
        </p:blipFill>
        <p:spPr>
          <a:xfrm flipH="1">
            <a:off x="1015998" y="-2"/>
            <a:ext cx="11176002" cy="64896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1928"/>
            <a:ext cx="10515600" cy="730672"/>
          </a:xfrm>
        </p:spPr>
        <p:txBody>
          <a:bodyPr anchor="b">
            <a:normAutofit/>
          </a:bodyPr>
          <a:lstStyle>
            <a:lvl1pPr>
              <a:defRPr sz="3200" b="1">
                <a:solidFill>
                  <a:srgbClr val="00516F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 numCol="2"/>
          <a:lstStyle>
            <a:lvl1pPr>
              <a:buClr>
                <a:schemeClr val="accent1"/>
              </a:buClr>
              <a:defRPr/>
            </a:lvl1pPr>
            <a:lvl2pPr marL="685800" indent="-228600">
              <a:buFont typeface="Calibri" panose="020F0502020204030204" pitchFamily="34" charset="0"/>
              <a:buChar char="−"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CB7B9CD-B447-448D-BE2F-1DF0A7DD4590}"/>
              </a:ext>
            </a:extLst>
          </p:cNvPr>
          <p:cNvCxnSpPr/>
          <p:nvPr userDrawn="1"/>
        </p:nvCxnSpPr>
        <p:spPr>
          <a:xfrm>
            <a:off x="0" y="914400"/>
            <a:ext cx="12192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3B84398D-9DEE-4900-8027-91D4F0115D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554787"/>
            <a:ext cx="1191769" cy="212855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461125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645862-1602-48A7-9C42-7BB0C2FEEAB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9293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8" userDrawn="1">
          <p15:clr>
            <a:srgbClr val="FBAE40"/>
          </p15:clr>
        </p15:guide>
        <p15:guide id="4" orient="horz" pos="576">
          <p15:clr>
            <a:srgbClr val="FBAE40"/>
          </p15:clr>
        </p15:guide>
        <p15:guide id="6" pos="739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27604B0-C99D-4520-8B58-A60DE8472418}"/>
              </a:ext>
            </a:extLst>
          </p:cNvPr>
          <p:cNvSpPr/>
          <p:nvPr userDrawn="1"/>
        </p:nvSpPr>
        <p:spPr>
          <a:xfrm>
            <a:off x="0" y="6489700"/>
            <a:ext cx="12192000" cy="368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DC52A18-B15C-483B-938F-B47D166340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15998" y="914395"/>
            <a:ext cx="11166420" cy="55753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1928"/>
            <a:ext cx="10515600" cy="730672"/>
          </a:xfrm>
        </p:spPr>
        <p:txBody>
          <a:bodyPr anchor="b">
            <a:normAutofit/>
          </a:bodyPr>
          <a:lstStyle>
            <a:lvl1pPr>
              <a:defRPr sz="3200" b="1">
                <a:solidFill>
                  <a:srgbClr val="00516F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CB7B9CD-B447-448D-BE2F-1DF0A7DD4590}"/>
              </a:ext>
            </a:extLst>
          </p:cNvPr>
          <p:cNvCxnSpPr/>
          <p:nvPr userDrawn="1"/>
        </p:nvCxnSpPr>
        <p:spPr>
          <a:xfrm>
            <a:off x="0" y="914400"/>
            <a:ext cx="12192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C07C3A67-8367-4FE4-9DC0-D6865331AA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554787"/>
            <a:ext cx="1191769" cy="212855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461125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645862-1602-48A7-9C42-7BB0C2FEEAB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C98E59E-23B8-4D87-9DD9-429F8AB477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903288"/>
            <a:ext cx="4922838" cy="558641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781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8" userDrawn="1">
          <p15:clr>
            <a:srgbClr val="FBAE40"/>
          </p15:clr>
        </p15:guide>
        <p15:guide id="4" orient="horz" pos="576">
          <p15:clr>
            <a:srgbClr val="FBAE40"/>
          </p15:clr>
        </p15:guide>
        <p15:guide id="6" pos="739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45862-1602-48A7-9C42-7BB0C2FE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75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7" r:id="rId2"/>
    <p:sldLayoutId id="2147483660" r:id="rId3"/>
    <p:sldLayoutId id="2147483685" r:id="rId4"/>
    <p:sldLayoutId id="2147483675" r:id="rId5"/>
    <p:sldLayoutId id="2147483652" r:id="rId6"/>
    <p:sldLayoutId id="2147483677" r:id="rId7"/>
    <p:sldLayoutId id="2147483679" r:id="rId8"/>
    <p:sldLayoutId id="2147483680" r:id="rId9"/>
    <p:sldLayoutId id="2147483650" r:id="rId10"/>
    <p:sldLayoutId id="2147483671" r:id="rId11"/>
    <p:sldLayoutId id="2147483668" r:id="rId12"/>
    <p:sldLayoutId id="2147483664" r:id="rId13"/>
    <p:sldLayoutId id="2147483669" r:id="rId14"/>
    <p:sldLayoutId id="2147483666" r:id="rId15"/>
    <p:sldLayoutId id="2147483670" r:id="rId16"/>
    <p:sldLayoutId id="2147483667" r:id="rId17"/>
    <p:sldLayoutId id="2147483682" r:id="rId18"/>
    <p:sldLayoutId id="2147483683" r:id="rId19"/>
    <p:sldLayoutId id="2147483673" r:id="rId20"/>
    <p:sldLayoutId id="2147483674" r:id="rId21"/>
    <p:sldLayoutId id="2147483663" r:id="rId22"/>
    <p:sldLayoutId id="2147483665" r:id="rId23"/>
    <p:sldLayoutId id="2147483681" r:id="rId24"/>
    <p:sldLayoutId id="2147483661" r:id="rId25"/>
    <p:sldLayoutId id="2147483651" r:id="rId26"/>
    <p:sldLayoutId id="2147483686" r:id="rId2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userDrawn="1">
          <p15:clr>
            <a:srgbClr val="F26B43"/>
          </p15:clr>
        </p15:guide>
        <p15:guide id="3" pos="7680" userDrawn="1">
          <p15:clr>
            <a:srgbClr val="F26B43"/>
          </p15:clr>
        </p15:guide>
        <p15:guide id="4" pos="521" userDrawn="1">
          <p15:clr>
            <a:srgbClr val="F26B43"/>
          </p15:clr>
        </p15:guide>
        <p15:guide id="5" pos="73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1FD698-F8B9-4679-AF51-FC93BA11E5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US" dirty="0"/>
              <a:t>Friedman Memorial Airport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1331D6-385B-4327-9CA6-E22D5D6AC0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72912" y="3435881"/>
            <a:ext cx="2700929" cy="2084076"/>
          </a:xfrm>
        </p:spPr>
        <p:txBody>
          <a:bodyPr/>
          <a:lstStyle/>
          <a:p>
            <a:pPr algn="ctr">
              <a:lnSpc>
                <a:spcPts val="2000"/>
              </a:lnSpc>
            </a:pPr>
            <a:endParaRPr lang="en-US" sz="2400" b="1" dirty="0"/>
          </a:p>
          <a:p>
            <a:pPr algn="ctr">
              <a:lnSpc>
                <a:spcPts val="2000"/>
              </a:lnSpc>
            </a:pPr>
            <a:r>
              <a:rPr lang="en-US" sz="2400" b="1" dirty="0"/>
              <a:t>Environmental Assessment</a:t>
            </a:r>
          </a:p>
          <a:p>
            <a:pPr algn="ctr">
              <a:lnSpc>
                <a:spcPts val="2000"/>
              </a:lnSpc>
            </a:pPr>
            <a:r>
              <a:rPr lang="en-US" sz="2000" b="1" dirty="0"/>
              <a:t>Proposed Property Acquisition for Approach Protection and Land Use Compatibility</a:t>
            </a:r>
          </a:p>
          <a:p>
            <a:pPr algn="ctr">
              <a:lnSpc>
                <a:spcPts val="2000"/>
              </a:lnSpc>
            </a:pPr>
            <a:r>
              <a:rPr lang="en-US" sz="2000" b="1" dirty="0"/>
              <a:t> Project Update</a:t>
            </a:r>
          </a:p>
          <a:p>
            <a:pPr algn="ctr">
              <a:lnSpc>
                <a:spcPts val="2000"/>
              </a:lnSpc>
            </a:pPr>
            <a:r>
              <a:rPr lang="en-US" sz="2000" b="1" dirty="0"/>
              <a:t>December 7, 2021</a:t>
            </a:r>
          </a:p>
          <a:p>
            <a:pPr algn="ctr">
              <a:lnSpc>
                <a:spcPts val="2000"/>
              </a:lnSpc>
            </a:pPr>
            <a:endParaRPr lang="en-US" sz="2400" b="1" dirty="0"/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A4A923F-7375-4A0C-8719-0851D7025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4199" y="1230756"/>
            <a:ext cx="1276350" cy="857250"/>
          </a:xfrm>
          <a:prstGeom prst="rect">
            <a:avLst/>
          </a:prstGeom>
        </p:spPr>
      </p:pic>
      <p:pic>
        <p:nvPicPr>
          <p:cNvPr id="5" name="Picture 4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969D74CA-2C7D-4397-AA7D-4B870879A1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726856"/>
            <a:ext cx="7593226" cy="513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1292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940F0-D5DD-40DD-A824-C2B4E4681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FMAA Responsibilities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515430-E2B0-4614-A437-6CB422C91B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93921" y="914400"/>
            <a:ext cx="4820887" cy="55837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E504D7D-9B5C-4494-AD1F-EE33258A10F4}"/>
              </a:ext>
            </a:extLst>
          </p:cNvPr>
          <p:cNvSpPr txBox="1">
            <a:spLocks/>
          </p:cNvSpPr>
          <p:nvPr/>
        </p:nvSpPr>
        <p:spPr>
          <a:xfrm>
            <a:off x="110348" y="1253331"/>
            <a:ext cx="6315166" cy="50142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/>
              <a:t>FMAA to include a special lease provision in future agricultural lease agreements to provide for the maintenance of contributing elements of the property in the Historic District</a:t>
            </a:r>
          </a:p>
          <a:p>
            <a:r>
              <a:rPr lang="en-US" sz="3000" dirty="0"/>
              <a:t>Future modifications to property could require Section 106 and DOT Section 4(f) determinations</a:t>
            </a:r>
          </a:p>
          <a:p>
            <a:pPr marL="0" lvl="1" indent="0">
              <a:spcBef>
                <a:spcPts val="1000"/>
              </a:spcBef>
              <a:buClr>
                <a:schemeClr val="accent1"/>
              </a:buClr>
              <a:buNone/>
            </a:pPr>
            <a:endParaRPr lang="en-US" sz="30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7938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940F0-D5DD-40DD-A824-C2B4E4681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Historical, Architectural, Archeological, and Cultural Resources </a:t>
            </a:r>
          </a:p>
        </p:txBody>
      </p:sp>
      <p:pic>
        <p:nvPicPr>
          <p:cNvPr id="5" name="Picture 4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C4690AF3-5C46-47BC-96A4-CDD0D0873B7F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1379" y="1265625"/>
            <a:ext cx="5485765" cy="32099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D72637-6724-4805-AADE-E83B1D51BB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34856" y="1265625"/>
            <a:ext cx="5485765" cy="31788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258442-45ED-4FDE-9B75-05BBA81A280D}"/>
              </a:ext>
            </a:extLst>
          </p:cNvPr>
          <p:cNvSpPr txBox="1"/>
          <p:nvPr/>
        </p:nvSpPr>
        <p:spPr>
          <a:xfrm>
            <a:off x="371379" y="4636570"/>
            <a:ext cx="5568731" cy="1029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Calibri" panose="020F0502020204030204" pitchFamily="34" charset="0"/>
                <a:ea typeface="Century Gothic" panose="020B0502020202020204" pitchFamily="34" charset="0"/>
                <a:cs typeface="Calibri" panose="020F0502020204030204" pitchFamily="34" charset="0"/>
              </a:rPr>
              <a:t>Photo 1. Overview of the core of the determined-eligible Halfway Ranch/Eccles Flying Hat Ranch Historic District as seen from State Highway 75.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3B5966-6E91-435E-8568-DCF4007CC9F6}"/>
              </a:ext>
            </a:extLst>
          </p:cNvPr>
          <p:cNvSpPr txBox="1"/>
          <p:nvPr/>
        </p:nvSpPr>
        <p:spPr>
          <a:xfrm>
            <a:off x="6334856" y="4636570"/>
            <a:ext cx="5485765" cy="708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entury Gothic" panose="020B0502020202020204" pitchFamily="34" charset="0"/>
                <a:cs typeface="Calibri" panose="020F0502020204030204" pitchFamily="34" charset="0"/>
              </a:rPr>
              <a:t>Photo 2. Detail of east elevation on the contributing farmhouse, view facing northwest.</a:t>
            </a:r>
            <a:endParaRPr lang="en-US" sz="1600" dirty="0">
              <a:effectLst/>
              <a:latin typeface="Calibri" panose="020F0502020204030204" pitchFamily="34" charset="0"/>
              <a:ea typeface="Century Gothic" panose="020B0502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399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940F0-D5DD-40DD-A824-C2B4E4681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Historical, Architectural, Archeological, and Cultural Resources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258442-45ED-4FDE-9B75-05BBA81A280D}"/>
              </a:ext>
            </a:extLst>
          </p:cNvPr>
          <p:cNvSpPr txBox="1"/>
          <p:nvPr/>
        </p:nvSpPr>
        <p:spPr>
          <a:xfrm>
            <a:off x="371379" y="4636570"/>
            <a:ext cx="5568731" cy="710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Calibri" panose="020F0502020204030204" pitchFamily="34" charset="0"/>
                <a:ea typeface="Century Gothic" panose="020B0502020202020204" pitchFamily="34" charset="0"/>
                <a:cs typeface="Calibri" panose="020F0502020204030204" pitchFamily="34" charset="0"/>
              </a:rPr>
              <a:t>Photo 3. Detail of south and east elevation on the contributing farmhouse, view facing northeast.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3B5966-6E91-435E-8568-DCF4007CC9F6}"/>
              </a:ext>
            </a:extLst>
          </p:cNvPr>
          <p:cNvSpPr txBox="1"/>
          <p:nvPr/>
        </p:nvSpPr>
        <p:spPr>
          <a:xfrm>
            <a:off x="6334856" y="4636570"/>
            <a:ext cx="5485765" cy="708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entury Gothic" panose="020B0502020202020204" pitchFamily="34" charset="0"/>
                <a:cs typeface="Calibri" panose="020F0502020204030204" pitchFamily="34" charset="0"/>
              </a:rPr>
              <a:t>Photo 4. Detail of north and west elevations on the contributing farmhouse, view facing southeast.</a:t>
            </a:r>
            <a:endParaRPr lang="en-US" sz="1600" dirty="0">
              <a:effectLst/>
              <a:latin typeface="Calibri" panose="020F0502020204030204" pitchFamily="34" charset="0"/>
              <a:ea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E15BDA-AA00-46B5-AD6F-B530C9830841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4980" y="1265625"/>
            <a:ext cx="5485130" cy="33108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A house with tree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E22234AB-6B2F-4C23-AB29-323B3C7C595F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51255" y="1283087"/>
            <a:ext cx="5485765" cy="32759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440471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940F0-D5DD-40DD-A824-C2B4E4681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Historical, Architectural, Archeological, and Cultural Resources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258442-45ED-4FDE-9B75-05BBA81A280D}"/>
              </a:ext>
            </a:extLst>
          </p:cNvPr>
          <p:cNvSpPr txBox="1"/>
          <p:nvPr/>
        </p:nvSpPr>
        <p:spPr>
          <a:xfrm>
            <a:off x="371378" y="5214695"/>
            <a:ext cx="5568731" cy="710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Calibri" panose="020F0502020204030204" pitchFamily="34" charset="0"/>
                <a:ea typeface="Century Gothic" panose="020B0502020202020204" pitchFamily="34" charset="0"/>
                <a:cs typeface="Calibri" panose="020F0502020204030204" pitchFamily="34" charset="0"/>
              </a:rPr>
              <a:t>Photo 5. View of the contributing well, view facing northwest.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3B5966-6E91-435E-8568-DCF4007CC9F6}"/>
              </a:ext>
            </a:extLst>
          </p:cNvPr>
          <p:cNvSpPr txBox="1"/>
          <p:nvPr/>
        </p:nvSpPr>
        <p:spPr>
          <a:xfrm>
            <a:off x="6293058" y="5214695"/>
            <a:ext cx="5485765" cy="708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entury Gothic" panose="020B0502020202020204" pitchFamily="34" charset="0"/>
                <a:cs typeface="Calibri" panose="020F0502020204030204" pitchFamily="34" charset="0"/>
              </a:rPr>
              <a:t>Photo 6. Individually eligible barn and contributing barn, view facing west.</a:t>
            </a:r>
            <a:endParaRPr lang="en-US" sz="1600" dirty="0">
              <a:effectLst/>
              <a:latin typeface="Calibri" panose="020F0502020204030204" pitchFamily="34" charset="0"/>
              <a:ea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 descr="A picture containing grass, outdoor, sky, building&#10;&#10;Description automatically generated">
            <a:extLst>
              <a:ext uri="{FF2B5EF4-FFF2-40B4-BE49-F238E27FC236}">
                <a16:creationId xmlns:a16="http://schemas.microsoft.com/office/drawing/2014/main" id="{45356DE3-DF79-4C3E-93F3-522C13536132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2544" y="1136448"/>
            <a:ext cx="5486400" cy="38544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A picture containing sky, grass, outdoor, building&#10;&#10;Description automatically generated">
            <a:extLst>
              <a:ext uri="{FF2B5EF4-FFF2-40B4-BE49-F238E27FC236}">
                <a16:creationId xmlns:a16="http://schemas.microsoft.com/office/drawing/2014/main" id="{A1CFFE36-C74A-4016-9CDD-C00AFD3C2162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93058" y="1136448"/>
            <a:ext cx="5485765" cy="33039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193424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940F0-D5DD-40DD-A824-C2B4E4681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Historical, Architectural, Archeological, and Cultural Resources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5F932F-14E1-4F5C-94D1-E81D7F0DDA19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12702" y="1413850"/>
            <a:ext cx="5485765" cy="30530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A picture containing sky, outdoor, mountain, building&#10;&#10;Description automatically generated">
            <a:extLst>
              <a:ext uri="{FF2B5EF4-FFF2-40B4-BE49-F238E27FC236}">
                <a16:creationId xmlns:a16="http://schemas.microsoft.com/office/drawing/2014/main" id="{491CE1F4-6AFE-4C06-A8B5-F5B509A665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3533" y="1413850"/>
            <a:ext cx="5485765" cy="30530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D970607-2F4C-47CE-95A6-E755F1AF00F4}"/>
              </a:ext>
            </a:extLst>
          </p:cNvPr>
          <p:cNvSpPr txBox="1"/>
          <p:nvPr/>
        </p:nvSpPr>
        <p:spPr>
          <a:xfrm>
            <a:off x="371379" y="4636570"/>
            <a:ext cx="5568731" cy="710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Calibri" panose="020F0502020204030204" pitchFamily="34" charset="0"/>
                <a:ea typeface="Century Gothic" panose="020B0502020202020204" pitchFamily="34" charset="0"/>
                <a:cs typeface="Calibri" panose="020F0502020204030204" pitchFamily="34" charset="0"/>
              </a:rPr>
              <a:t>Photo 7. Contributing equipment shed, view facing northeast.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5AC6C5-9678-4BBF-BAD5-92C622DB641F}"/>
              </a:ext>
            </a:extLst>
          </p:cNvPr>
          <p:cNvSpPr txBox="1"/>
          <p:nvPr/>
        </p:nvSpPr>
        <p:spPr>
          <a:xfrm>
            <a:off x="6334856" y="4636570"/>
            <a:ext cx="5485765" cy="708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entury Gothic" panose="020B0502020202020204" pitchFamily="34" charset="0"/>
                <a:cs typeface="Calibri" panose="020F0502020204030204" pitchFamily="34" charset="0"/>
              </a:rPr>
              <a:t>Photo 8. Contributing utility building and grain bin (roof visible in background), view facing northeast.</a:t>
            </a:r>
            <a:endParaRPr lang="en-US" sz="1600" dirty="0">
              <a:effectLst/>
              <a:latin typeface="Calibri" panose="020F0502020204030204" pitchFamily="34" charset="0"/>
              <a:ea typeface="Century Gothic" panose="020B0502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250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940F0-D5DD-40DD-A824-C2B4E4681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Historical, Architectural, Archeological, and Cultural Resources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95AA95-EE14-486C-BD63-E931F21291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59" r="2415" b="7176"/>
          <a:stretch/>
        </p:blipFill>
        <p:spPr>
          <a:xfrm>
            <a:off x="6593921" y="914400"/>
            <a:ext cx="4820887" cy="55611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AE3201-FA92-4FF1-AF28-DB1D8C16B9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96" b="4776"/>
          <a:stretch/>
        </p:blipFill>
        <p:spPr>
          <a:xfrm>
            <a:off x="777193" y="914400"/>
            <a:ext cx="4820887" cy="547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1107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940F0-D5DD-40DD-A824-C2B4E4681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Other Resources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1C1A00-DDDB-4726-8099-F53A612AA1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6944670" cy="4351338"/>
          </a:xfrm>
        </p:spPr>
        <p:txBody>
          <a:bodyPr>
            <a:normAutofit/>
          </a:bodyPr>
          <a:lstStyle/>
          <a:p>
            <a:r>
              <a:rPr lang="en-US" dirty="0"/>
              <a:t>Biological Site Review</a:t>
            </a:r>
          </a:p>
          <a:p>
            <a:r>
              <a:rPr lang="en-US" dirty="0"/>
              <a:t>Wetlands Survey</a:t>
            </a:r>
          </a:p>
          <a:p>
            <a:r>
              <a:rPr lang="en-US" dirty="0"/>
              <a:t>Hazardous Materials Assessment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 descr="A picture containing tree, outdoor, grass, plant&#10;&#10;Description automatically generated">
            <a:extLst>
              <a:ext uri="{FF2B5EF4-FFF2-40B4-BE49-F238E27FC236}">
                <a16:creationId xmlns:a16="http://schemas.microsoft.com/office/drawing/2014/main" id="{11839C5B-4DD4-4AAF-A7AE-4719D8A0FF6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9389" y="1284727"/>
            <a:ext cx="3128318" cy="2346239"/>
          </a:xfrm>
          <a:prstGeom prst="rect">
            <a:avLst/>
          </a:prstGeom>
        </p:spPr>
      </p:pic>
      <p:pic>
        <p:nvPicPr>
          <p:cNvPr id="11" name="Picture 10" descr="A picture containing tree, outdoor, plant&#10;&#10;Description automatically generated">
            <a:extLst>
              <a:ext uri="{FF2B5EF4-FFF2-40B4-BE49-F238E27FC236}">
                <a16:creationId xmlns:a16="http://schemas.microsoft.com/office/drawing/2014/main" id="{B844F9D2-9D0F-4FC2-BA87-E97C86D75C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9389" y="4001293"/>
            <a:ext cx="3128319" cy="234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4919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940F0-D5DD-40DD-A824-C2B4E4681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Stakeholder Outreach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1C1A00-DDDB-4726-8099-F53A612AA1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6822990" cy="4351338"/>
          </a:xfrm>
        </p:spPr>
        <p:txBody>
          <a:bodyPr>
            <a:normAutofit/>
          </a:bodyPr>
          <a:lstStyle/>
          <a:p>
            <a:r>
              <a:rPr lang="en-US" dirty="0"/>
              <a:t>Public and agency comment period expected early this spring</a:t>
            </a:r>
          </a:p>
          <a:p>
            <a:r>
              <a:rPr lang="en-US" dirty="0"/>
              <a:t>Document posted on website and published in local locations</a:t>
            </a:r>
          </a:p>
          <a:p>
            <a:r>
              <a:rPr lang="en-US" dirty="0"/>
              <a:t>Additional updates on outreach during February FMAA meeting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0494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940F0-D5DD-40DD-A824-C2B4E4681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Schedule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1C1A00-DDDB-4726-8099-F53A612AA1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6944670" cy="4351338"/>
          </a:xfrm>
        </p:spPr>
        <p:txBody>
          <a:bodyPr>
            <a:normAutofit/>
          </a:bodyPr>
          <a:lstStyle/>
          <a:p>
            <a:r>
              <a:rPr lang="en-US" dirty="0"/>
              <a:t>Preliminary Draft EA Chapters Sent to FAA</a:t>
            </a:r>
          </a:p>
          <a:p>
            <a:r>
              <a:rPr lang="en-US" dirty="0"/>
              <a:t>Public review of Draft EA after FMAA Board and FAA approval </a:t>
            </a:r>
          </a:p>
          <a:p>
            <a:r>
              <a:rPr lang="en-US" dirty="0"/>
              <a:t>FAA decision expected spring 2022</a:t>
            </a:r>
          </a:p>
        </p:txBody>
      </p:sp>
    </p:spTree>
    <p:extLst>
      <p:ext uri="{BB962C8B-B14F-4D97-AF65-F5344CB8AC3E}">
        <p14:creationId xmlns:p14="http://schemas.microsoft.com/office/powerpoint/2010/main" val="29722677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C4DDDA8-A8D0-4624-BC8D-66E0A7F290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00800" y="2661049"/>
            <a:ext cx="5327650" cy="766554"/>
          </a:xfrm>
        </p:spPr>
        <p:txBody>
          <a:bodyPr/>
          <a:lstStyle/>
          <a:p>
            <a:r>
              <a:rPr lang="en-US" dirty="0"/>
              <a:t>Answers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C65BE35-20C7-4FA5-B5CF-78A14BA41D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43664" y="1746648"/>
            <a:ext cx="6252680" cy="914400"/>
          </a:xfrm>
        </p:spPr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D13855D-0BF8-401D-B71B-F252749CC2C3}"/>
              </a:ext>
            </a:extLst>
          </p:cNvPr>
          <p:cNvSpPr txBox="1">
            <a:spLocks/>
          </p:cNvSpPr>
          <p:nvPr/>
        </p:nvSpPr>
        <p:spPr>
          <a:xfrm>
            <a:off x="7782128" y="3430398"/>
            <a:ext cx="3014503" cy="539471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4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0" dirty="0">
                <a:solidFill>
                  <a:schemeClr val="accent1">
                    <a:lumMod val="75000"/>
                  </a:schemeClr>
                </a:solidFill>
              </a:rPr>
              <a:t>Discussion</a:t>
            </a:r>
          </a:p>
          <a:p>
            <a:r>
              <a:rPr lang="en-US" dirty="0"/>
              <a:t> 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0CC2FC7F-BDBF-404C-8D9B-4D78CD481B29}"/>
              </a:ext>
            </a:extLst>
          </p:cNvPr>
          <p:cNvSpPr txBox="1">
            <a:spLocks/>
          </p:cNvSpPr>
          <p:nvPr/>
        </p:nvSpPr>
        <p:spPr>
          <a:xfrm>
            <a:off x="6400800" y="4196953"/>
            <a:ext cx="5327650" cy="7665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6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Thank You.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A2E56C9D-ED32-47F8-A074-3A610671E2C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82128" y="2515751"/>
            <a:ext cx="3014503" cy="539471"/>
          </a:xfrm>
        </p:spPr>
        <p:txBody>
          <a:bodyPr>
            <a:normAutofit fontScale="25000" lnSpcReduction="20000"/>
          </a:bodyPr>
          <a:lstStyle/>
          <a:p>
            <a:r>
              <a:rPr lang="en-US" sz="11100" dirty="0"/>
              <a:t>Clarifications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48673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940F0-D5DD-40DD-A824-C2B4E4681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Proposed Action &amp; Project Need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191BBE9-6071-4827-960A-99722F6FD0DB}"/>
              </a:ext>
            </a:extLst>
          </p:cNvPr>
          <p:cNvSpPr txBox="1">
            <a:spLocks/>
          </p:cNvSpPr>
          <p:nvPr/>
        </p:nvSpPr>
        <p:spPr>
          <a:xfrm>
            <a:off x="110348" y="1253330"/>
            <a:ext cx="5487733" cy="517218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numCol="1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300" dirty="0"/>
              <a:t>Acquisition of 386 Acres</a:t>
            </a:r>
          </a:p>
          <a:p>
            <a:pPr lvl="1">
              <a:lnSpc>
                <a:spcPct val="110000"/>
              </a:lnSpc>
            </a:pPr>
            <a:r>
              <a:rPr lang="en-US" sz="2800" dirty="0"/>
              <a:t>Approach Protection</a:t>
            </a:r>
          </a:p>
          <a:p>
            <a:pPr lvl="1">
              <a:lnSpc>
                <a:spcPct val="110000"/>
              </a:lnSpc>
            </a:pPr>
            <a:r>
              <a:rPr lang="en-US" sz="2800" dirty="0"/>
              <a:t>Land Use Compatibility</a:t>
            </a:r>
          </a:p>
          <a:p>
            <a:pPr marL="457200" lvl="1" indent="0">
              <a:buNone/>
            </a:pPr>
            <a:endParaRPr lang="en-US" sz="2600" dirty="0"/>
          </a:p>
          <a:p>
            <a:pPr marL="457200" lvl="1" indent="0">
              <a:buNone/>
            </a:pPr>
            <a:endParaRPr lang="en-US" sz="2600" dirty="0"/>
          </a:p>
          <a:p>
            <a:r>
              <a:rPr lang="en-US" sz="3300" dirty="0"/>
              <a:t>Development of 10 Acres for General Aviation</a:t>
            </a:r>
          </a:p>
          <a:p>
            <a:pPr lvl="1">
              <a:lnSpc>
                <a:spcPct val="110000"/>
              </a:lnSpc>
            </a:pPr>
            <a:r>
              <a:rPr lang="en-US" sz="2800" dirty="0"/>
              <a:t>Replacing aviation facilities (apron and hangars) lost as a result of the Runway Safety Area (RSA) project</a:t>
            </a:r>
          </a:p>
          <a:p>
            <a:pPr lvl="1">
              <a:lnSpc>
                <a:spcPct val="110000"/>
              </a:lnSpc>
            </a:pPr>
            <a:r>
              <a:rPr lang="en-US" sz="2800" dirty="0"/>
              <a:t>Provide additional aircraft hangars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en-US" sz="2800" dirty="0"/>
              <a:t>     </a:t>
            </a:r>
          </a:p>
          <a:p>
            <a:pPr marL="0" indent="0">
              <a:buNone/>
            </a:pPr>
            <a:r>
              <a:rPr lang="en-US" dirty="0"/>
              <a:t>  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761591-9AB5-4E36-BFE0-50F5D77592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93921" y="914400"/>
            <a:ext cx="4855787" cy="55852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48591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940F0-D5DD-40DD-A824-C2B4E4681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National Environmental Policy Act (NEPA)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1C1A00-DDDB-4726-8099-F53A612AA1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6944670" cy="4351338"/>
          </a:xfrm>
        </p:spPr>
        <p:txBody>
          <a:bodyPr>
            <a:normAutofit/>
          </a:bodyPr>
          <a:lstStyle/>
          <a:p>
            <a:r>
              <a:rPr lang="en-US" dirty="0"/>
              <a:t>Projects Require Federal Action by FAA</a:t>
            </a:r>
          </a:p>
          <a:p>
            <a:r>
              <a:rPr lang="en-US" dirty="0"/>
              <a:t>FAA Must Comply with NEPA </a:t>
            </a:r>
          </a:p>
          <a:p>
            <a:r>
              <a:rPr lang="en-US" dirty="0"/>
              <a:t>Three Levels of Review</a:t>
            </a:r>
          </a:p>
          <a:p>
            <a:pPr lvl="1"/>
            <a:r>
              <a:rPr lang="en-US" dirty="0"/>
              <a:t>Categorical Exclusion (</a:t>
            </a:r>
            <a:r>
              <a:rPr lang="en-US" dirty="0" err="1"/>
              <a:t>CatEx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Environmental Assessment (EA)</a:t>
            </a:r>
          </a:p>
          <a:p>
            <a:pPr lvl="1"/>
            <a:r>
              <a:rPr lang="en-US" dirty="0"/>
              <a:t>Environmental Impact Statement (EIS)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F32D39-3F1F-445D-9A68-BBC856D762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0847" y="1260338"/>
            <a:ext cx="3402596" cy="43373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6AB042-BC0A-4C1C-B677-E02B50203B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7633" y="2028154"/>
            <a:ext cx="3384067" cy="43373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3208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940F0-D5DD-40DD-A824-C2B4E4681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Environmental Assessment Process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1C1A00-DDDB-4726-8099-F53A612AA14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en-US" dirty="0"/>
              <a:t>Identification of Proposed Project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Environmental Analysis and Agency Coordination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Publish Environmental Assessment (EA)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Public Review and Comment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Final EA/FAA Finding of No Significant Impact (FONSI)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6593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940F0-D5DD-40DD-A824-C2B4E4681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Assessment Categories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1C1A00-DDDB-4726-8099-F53A612AA1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0999" y="1504347"/>
            <a:ext cx="5828270" cy="5427791"/>
          </a:xfrm>
        </p:spPr>
        <p:txBody>
          <a:bodyPr>
            <a:norm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Air Quality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Biological Resources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Climate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Coastal Resources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200" dirty="0">
                <a:effectLst/>
                <a:highlight>
                  <a:srgbClr val="D2D8D8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Department of Transportation Act, Section 4(f)</a:t>
            </a: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Farmlands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Hazardous Materials, Solid Waste, and Pollution Prevention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200" dirty="0">
                <a:effectLst/>
                <a:highlight>
                  <a:srgbClr val="D2D8D8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Historical, Architectural, Archeological, and Cultural Resources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8D9E36A6-DA0A-4BD4-B63B-8A0D0A535878}"/>
              </a:ext>
            </a:extLst>
          </p:cNvPr>
          <p:cNvSpPr txBox="1">
            <a:spLocks/>
          </p:cNvSpPr>
          <p:nvPr/>
        </p:nvSpPr>
        <p:spPr>
          <a:xfrm>
            <a:off x="6297830" y="1504347"/>
            <a:ext cx="5593781" cy="5427791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7000"/>
              </a:lnSpc>
              <a:spcBef>
                <a:spcPts val="0"/>
              </a:spcBef>
              <a:buFont typeface="+mj-lt"/>
              <a:buAutoNum type="arabicPeriod" startAt="9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Land Use 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buFont typeface="+mj-lt"/>
              <a:buAutoNum type="arabicPeriod" startAt="9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Natural Resources and Energy Supply 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buFont typeface="+mj-lt"/>
              <a:buAutoNum type="arabicPeriod" startAt="9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Noise and Noise-Compatible Land Use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buFont typeface="+mj-lt"/>
              <a:buAutoNum type="arabicPeriod" startAt="9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Socioeconomics, Environmental Justice, and Children's Environmental Health and Safety Risks 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buFont typeface="+mj-lt"/>
              <a:buAutoNum type="arabicPeriod" startAt="9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Visual Effects 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buFont typeface="+mj-lt"/>
              <a:buAutoNum type="arabicPeriod" startAt="9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Water Resources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buFont typeface="+mj-lt"/>
              <a:buAutoNum type="arabicPeriod" startAt="9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Cumulative Impacts 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9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Irreversible and Irretrievable Commitment of Resources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243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940F0-D5DD-40DD-A824-C2B4E4681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Historical, Architectural, Archeological, and Cultural Resources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515430-E2B0-4614-A437-6CB422C91B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93921" y="914400"/>
            <a:ext cx="4820887" cy="55837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E504D7D-9B5C-4494-AD1F-EE33258A10F4}"/>
              </a:ext>
            </a:extLst>
          </p:cNvPr>
          <p:cNvSpPr txBox="1">
            <a:spLocks/>
          </p:cNvSpPr>
          <p:nvPr/>
        </p:nvSpPr>
        <p:spPr>
          <a:xfrm>
            <a:off x="110348" y="1253331"/>
            <a:ext cx="5487733" cy="50142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numCol="1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/>
              <a:t>Potential to effect Halfway Ranch/ Eccles Flying Heart Ranch Historic District</a:t>
            </a:r>
          </a:p>
          <a:p>
            <a:pPr marL="457200" lvl="1" indent="0">
              <a:buNone/>
            </a:pPr>
            <a:endParaRPr lang="en-US" sz="2600" dirty="0"/>
          </a:p>
          <a:p>
            <a:pPr marL="457200" lvl="1" indent="0">
              <a:buNone/>
            </a:pPr>
            <a:endParaRPr lang="en-US" sz="2600" dirty="0"/>
          </a:p>
          <a:p>
            <a:r>
              <a:rPr lang="en-US" sz="3000" dirty="0"/>
              <a:t>Section 106 of the Historic Preservation Act</a:t>
            </a:r>
          </a:p>
          <a:p>
            <a:pPr lvl="1"/>
            <a:r>
              <a:rPr lang="en-US" sz="2600" dirty="0"/>
              <a:t>Requires federal agencies to consider the effects of their undertaking (or action) on properties listed in or eligible for listing in the National Register of Historic Places</a:t>
            </a:r>
          </a:p>
          <a:p>
            <a:pPr lvl="1"/>
            <a:r>
              <a:rPr lang="en-US" sz="2600" dirty="0"/>
              <a:t>Requires consultation with the Idaho State Historic Preservation Officer (SHPO) </a:t>
            </a:r>
          </a:p>
          <a:p>
            <a:pPr marL="0" indent="0">
              <a:buNone/>
            </a:pPr>
            <a:r>
              <a:rPr lang="en-US" dirty="0"/>
              <a:t>  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264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940F0-D5DD-40DD-A824-C2B4E4681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DOT Section 4(f)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E504D7D-9B5C-4494-AD1F-EE33258A10F4}"/>
              </a:ext>
            </a:extLst>
          </p:cNvPr>
          <p:cNvSpPr txBox="1">
            <a:spLocks/>
          </p:cNvSpPr>
          <p:nvPr/>
        </p:nvSpPr>
        <p:spPr>
          <a:xfrm>
            <a:off x="110348" y="1253331"/>
            <a:ext cx="6315166" cy="50142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3000" dirty="0"/>
              <a:t>Consideration of park and recreation lands, wildlife and waterfowl refuges, and historic sites</a:t>
            </a:r>
          </a:p>
          <a:p>
            <a:pPr marL="228600" lvl="1"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228600" lvl="1"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3000" dirty="0"/>
              <a:t>Must determine that there is no feasible and prudent alternative that avoids the Section 4(f) properties</a:t>
            </a:r>
          </a:p>
          <a:p>
            <a:pPr marL="228600" lvl="1"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228600" lvl="1"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3000" dirty="0"/>
              <a:t>All possible planning to minimize harm to the Section 4(f) properties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5B021B-8B93-4AEB-9B25-874715943F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5175" y="914400"/>
            <a:ext cx="5116477" cy="552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861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940F0-D5DD-40DD-A824-C2B4E4681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DOT Section 4(f)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E504D7D-9B5C-4494-AD1F-EE33258A10F4}"/>
              </a:ext>
            </a:extLst>
          </p:cNvPr>
          <p:cNvSpPr txBox="1">
            <a:spLocks/>
          </p:cNvSpPr>
          <p:nvPr/>
        </p:nvSpPr>
        <p:spPr>
          <a:xfrm>
            <a:off x="110348" y="1253331"/>
            <a:ext cx="6315166" cy="50142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3000" dirty="0"/>
              <a:t>De minimis Impacts for Historic Sites</a:t>
            </a:r>
          </a:p>
          <a:p>
            <a:pPr lvl="1">
              <a:buClr>
                <a:schemeClr val="accent1"/>
              </a:buClr>
            </a:pPr>
            <a:r>
              <a:rPr lang="en-US" sz="2600" dirty="0"/>
              <a:t>FAA determines that either no historic site is affected by the project </a:t>
            </a:r>
            <a:r>
              <a:rPr lang="en-US" sz="2600" u="sng" dirty="0"/>
              <a:t>or</a:t>
            </a:r>
            <a:r>
              <a:rPr lang="en-US" sz="2600" dirty="0"/>
              <a:t> that the project will have "no adverse effect" on the historic site </a:t>
            </a:r>
          </a:p>
          <a:p>
            <a:pPr marL="0" lvl="1" indent="0">
              <a:spcBef>
                <a:spcPts val="1000"/>
              </a:spcBef>
              <a:buClr>
                <a:schemeClr val="accent1"/>
              </a:buClr>
              <a:buNone/>
            </a:pPr>
            <a:endParaRPr lang="en-US" sz="30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564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940F0-D5DD-40DD-A824-C2B4E4681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FAA Section 106 Determination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515430-E2B0-4614-A437-6CB422C91B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93921" y="914400"/>
            <a:ext cx="4820887" cy="55837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E504D7D-9B5C-4494-AD1F-EE33258A10F4}"/>
              </a:ext>
            </a:extLst>
          </p:cNvPr>
          <p:cNvSpPr txBox="1">
            <a:spLocks/>
          </p:cNvSpPr>
          <p:nvPr/>
        </p:nvSpPr>
        <p:spPr>
          <a:xfrm>
            <a:off x="110348" y="1253331"/>
            <a:ext cx="6315166" cy="50142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3000" dirty="0"/>
              <a:t>FAA determined No Historic Properties Adversely Affected</a:t>
            </a:r>
          </a:p>
          <a:p>
            <a:pPr>
              <a:lnSpc>
                <a:spcPct val="100000"/>
              </a:lnSpc>
            </a:pPr>
            <a:r>
              <a:rPr lang="en-US" sz="3000" dirty="0"/>
              <a:t>State Historic Preservation Office (SHPO) has Concurred with FAA determination</a:t>
            </a:r>
          </a:p>
          <a:p>
            <a:pPr marL="0" lvl="1" indent="0">
              <a:spcBef>
                <a:spcPts val="1000"/>
              </a:spcBef>
              <a:buClr>
                <a:schemeClr val="accent1"/>
              </a:buClr>
              <a:buNone/>
            </a:pPr>
            <a:endParaRPr lang="en-US" sz="3000" dirty="0"/>
          </a:p>
          <a:p>
            <a:pPr marL="0" indent="0">
              <a:buNone/>
            </a:pPr>
            <a:endParaRPr lang="en-US" sz="30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4064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ead &amp; Hunt 2018">
      <a:dk1>
        <a:sysClr val="windowText" lastClr="000000"/>
      </a:dk1>
      <a:lt1>
        <a:sysClr val="window" lastClr="FFFFFF"/>
      </a:lt1>
      <a:dk2>
        <a:srgbClr val="819CD1"/>
      </a:dk2>
      <a:lt2>
        <a:srgbClr val="E7E6E6"/>
      </a:lt2>
      <a:accent1>
        <a:srgbClr val="00A1DE"/>
      </a:accent1>
      <a:accent2>
        <a:srgbClr val="0056A7"/>
      </a:accent2>
      <a:accent3>
        <a:srgbClr val="9EACAB"/>
      </a:accent3>
      <a:accent4>
        <a:srgbClr val="A3BA2A"/>
      </a:accent4>
      <a:accent5>
        <a:srgbClr val="25B0D1"/>
      </a:accent5>
      <a:accent6>
        <a:srgbClr val="C41425"/>
      </a:accent6>
      <a:hlink>
        <a:srgbClr val="0056A7"/>
      </a:hlink>
      <a:folHlink>
        <a:srgbClr val="819CD1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8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P template 2020 widescreen format.potx" id="{60169C17-711A-450E-BBF8-7951656A1CD9}" vid="{2C571F20-2F05-4742-97B3-7D42C48B90A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C19E5C7DACF045BDC687455465E51C" ma:contentTypeVersion="7" ma:contentTypeDescription="Create a new document." ma:contentTypeScope="" ma:versionID="b96578863de9132e615c7ac47ce3a975">
  <xsd:schema xmlns:xsd="http://www.w3.org/2001/XMLSchema" xmlns:xs="http://www.w3.org/2001/XMLSchema" xmlns:p="http://schemas.microsoft.com/office/2006/metadata/properties" xmlns:ns3="ad6e0559-caa9-4ef9-9210-0689663e6698" targetNamespace="http://schemas.microsoft.com/office/2006/metadata/properties" ma:root="true" ma:fieldsID="68445764907515c49febddf8bd36f61f" ns3:_="">
    <xsd:import namespace="ad6e0559-caa9-4ef9-9210-0689663e669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6e0559-caa9-4ef9-9210-0689663e669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A0BB061-C545-4C82-958C-F89CF66C6D2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d6e0559-caa9-4ef9-9210-0689663e669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C04B655-F5CB-46B3-9593-0EB391FDF2BE}">
  <ds:schemaRefs>
    <ds:schemaRef ds:uri="http://purl.org/dc/dcmitype/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ad6e0559-caa9-4ef9-9210-0689663e6698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FF442C1B-A662-48D4-8FB1-8E990E25A47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 template 2020 widescreen format</Template>
  <TotalTime>3294</TotalTime>
  <Words>703</Words>
  <Application>Microsoft Office PowerPoint</Application>
  <PresentationFormat>Widescreen</PresentationFormat>
  <Paragraphs>113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Proposed Action &amp; Project Need</vt:lpstr>
      <vt:lpstr>National Environmental Policy Act (NEPA)</vt:lpstr>
      <vt:lpstr>Environmental Assessment Process</vt:lpstr>
      <vt:lpstr>Assessment Categories</vt:lpstr>
      <vt:lpstr>Historical, Architectural, Archeological, and Cultural Resources </vt:lpstr>
      <vt:lpstr>DOT Section 4(f)</vt:lpstr>
      <vt:lpstr>DOT Section 4(f)</vt:lpstr>
      <vt:lpstr>FAA Section 106 Determination</vt:lpstr>
      <vt:lpstr>FMAA Responsibilities</vt:lpstr>
      <vt:lpstr>Historical, Architectural, Archeological, and Cultural Resources </vt:lpstr>
      <vt:lpstr>Historical, Architectural, Archeological, and Cultural Resources </vt:lpstr>
      <vt:lpstr>Historical, Architectural, Archeological, and Cultural Resources </vt:lpstr>
      <vt:lpstr>Historical, Architectural, Archeological, and Cultural Resources </vt:lpstr>
      <vt:lpstr>Historical, Architectural, Archeological, and Cultural Resources </vt:lpstr>
      <vt:lpstr>Other Resources</vt:lpstr>
      <vt:lpstr>Stakeholder Outreach</vt:lpstr>
      <vt:lpstr>Schedule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Sorenson</dc:creator>
  <cp:lastModifiedBy>Brad Rolf</cp:lastModifiedBy>
  <cp:revision>146</cp:revision>
  <cp:lastPrinted>2021-01-05T19:57:47Z</cp:lastPrinted>
  <dcterms:created xsi:type="dcterms:W3CDTF">2020-07-06T16:13:52Z</dcterms:created>
  <dcterms:modified xsi:type="dcterms:W3CDTF">2021-12-07T18:17:35Z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0x010100D2C19E5C7DACF045BDC687455465E51C</vt:lpwstr>
  </property>
</Properties>
</file>